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6858000" cy="180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73D"/>
    <a:srgbClr val="363636"/>
    <a:srgbClr val="0000B6"/>
    <a:srgbClr val="D5D3BA"/>
    <a:srgbClr val="000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68" y="13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xample - logo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1800225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95A4282-3A29-4D13-B164-B5271EF9DE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24"/>
          <a:stretch/>
        </p:blipFill>
        <p:spPr>
          <a:xfrm>
            <a:off x="2256623" y="694785"/>
            <a:ext cx="2344756" cy="4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11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subhead Slide - light 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639375"/>
            <a:ext cx="6172200" cy="2479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1053465"/>
            <a:ext cx="3300342" cy="13112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517984-F2BA-462F-956F-288D052E4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9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subhead Slide - blue 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2900" y="639375"/>
            <a:ext cx="6172200" cy="247965"/>
          </a:xfrm>
          <a:noFill/>
          <a:ln>
            <a:noFill/>
          </a:ln>
        </p:spPr>
        <p:txBody>
          <a:bodyPr/>
          <a:lstStyle>
            <a:lvl1pPr>
              <a:defRPr>
                <a:ln>
                  <a:noFill/>
                </a:ln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1053465"/>
            <a:ext cx="3300342" cy="1311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776E4A-9974-44AA-92DD-F375B8AD1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96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with subhead Slide - blue 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2900" y="639375"/>
            <a:ext cx="6172200" cy="247965"/>
          </a:xfrm>
          <a:noFill/>
          <a:ln>
            <a:noFill/>
          </a:ln>
        </p:spPr>
        <p:txBody>
          <a:bodyPr/>
          <a:lstStyle>
            <a:lvl1pPr>
              <a:defRPr>
                <a:ln>
                  <a:noFill/>
                </a:ln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1053465"/>
            <a:ext cx="3300342" cy="13112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776E4A-9974-44AA-92DD-F375B8AD14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24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with Logo -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600075"/>
            <a:ext cx="6172200" cy="300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987901"/>
            <a:ext cx="3300342" cy="13112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3D5E8C-EA63-4246-B467-CB2EA33204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24"/>
          <a:stretch/>
        </p:blipFill>
        <p:spPr>
          <a:xfrm>
            <a:off x="281994" y="1304635"/>
            <a:ext cx="2177429" cy="379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970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with Logo - blue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2900" y="600075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987901"/>
            <a:ext cx="3300342" cy="13112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9087CF-218B-442F-ABCE-367262592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292734"/>
            <a:ext cx="3528796" cy="40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56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 with Logo - blue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2900" y="600075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987901"/>
            <a:ext cx="3300342" cy="13112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9087CF-218B-442F-ABCE-367262592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292734"/>
            <a:ext cx="3528796" cy="40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672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 with tex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2900" y="401757"/>
            <a:ext cx="6172200" cy="1122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F25E0C9-4DEF-4963-B351-AB26FE8DD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75298C6-A1AD-4EF4-B3FB-07D1EDB4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1867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U blu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912864" cy="1800225"/>
          </a:xfrm>
          <a:prstGeom prst="rect">
            <a:avLst/>
          </a:prstGeom>
          <a:solidFill>
            <a:schemeClr val="accent1"/>
          </a:solidFill>
          <a:ln>
            <a:solidFill>
              <a:schemeClr val="accent4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0656" y="-1435915"/>
            <a:ext cx="6673353" cy="3123349"/>
          </a:xfrm>
          <a:prstGeom prst="pie">
            <a:avLst>
              <a:gd name="adj1" fmla="val 5389127"/>
              <a:gd name="adj2" fmla="val 10797264"/>
            </a:avLst>
          </a:prstGeom>
          <a:noFill/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39575" y="536244"/>
            <a:ext cx="5969794" cy="6995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EF2D8A-D8B8-4AAE-8578-F2ED281EE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8033E3-E3A5-45CF-B90B-DFF5BE3AB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648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xample - Tex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858000" cy="1800225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6858000" cy="1800225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67" dirty="0">
              <a:solidFill>
                <a:schemeClr val="tx1"/>
              </a:solidFill>
            </a:endParaRP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18986" y="532420"/>
            <a:ext cx="2590382" cy="69953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423046-3297-46C8-8155-5627C215B4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088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pli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6858000" cy="182506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9" name="Rectangle 8"/>
          <p:cNvSpPr/>
          <p:nvPr/>
        </p:nvSpPr>
        <p:spPr>
          <a:xfrm>
            <a:off x="3378748" y="0"/>
            <a:ext cx="3479252" cy="18250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52309" y="141195"/>
            <a:ext cx="2874135" cy="13179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653295" y="141195"/>
            <a:ext cx="2874135" cy="131795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9BB683-47A3-4609-9157-578AB7276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28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1800225"/>
          </a:xfrm>
        </p:spPr>
        <p:txBody>
          <a:bodyPr/>
          <a:lstStyle>
            <a:lvl1pPr marL="0" indent="0">
              <a:buNone/>
              <a:defRPr sz="6163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0A2D98-BE9F-464A-A589-98749B03B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37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plit p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0"/>
            <a:ext cx="3429000" cy="18002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52309" y="141195"/>
            <a:ext cx="2874135" cy="13179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653295" y="141195"/>
            <a:ext cx="2874135" cy="13179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A08089-4DD3-4FB3-8F2C-333839950B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41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attern background - small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760BF6-078E-4ACA-BBD2-16E74D169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64D53D-31CA-4BE5-B906-54907C48DD09}"/>
              </a:ext>
            </a:extLst>
          </p:cNvPr>
          <p:cNvSpPr txBox="1"/>
          <p:nvPr/>
        </p:nvSpPr>
        <p:spPr>
          <a:xfrm>
            <a:off x="-622048" y="-747415"/>
            <a:ext cx="7885492" cy="123319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9536" dirty="0">
                <a:solidFill>
                  <a:schemeClr val="accent1"/>
                </a:solidFill>
                <a:latin typeface="+mj-lt"/>
              </a:rPr>
              <a:t>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5AF8B2-47E1-4192-A7EB-B1B20F9E9FFD}"/>
              </a:ext>
            </a:extLst>
          </p:cNvPr>
          <p:cNvSpPr txBox="1"/>
          <p:nvPr/>
        </p:nvSpPr>
        <p:spPr>
          <a:xfrm>
            <a:off x="2107811" y="-105840"/>
            <a:ext cx="2935419" cy="50120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1969" dirty="0">
                <a:solidFill>
                  <a:schemeClr val="accent1"/>
                </a:solidFill>
                <a:latin typeface="+mj-lt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E3F0EF-6348-4F41-B0C7-CEBABE2D3F12}"/>
              </a:ext>
            </a:extLst>
          </p:cNvPr>
          <p:cNvSpPr txBox="1"/>
          <p:nvPr/>
        </p:nvSpPr>
        <p:spPr>
          <a:xfrm>
            <a:off x="2871334" y="254678"/>
            <a:ext cx="5557932" cy="8597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5271" dirty="0">
                <a:solidFill>
                  <a:schemeClr val="accent1"/>
                </a:solidFill>
                <a:latin typeface="+mj-lt"/>
              </a:rPr>
              <a:t>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29C092-158C-4584-865E-0AA4D21ECBBD}"/>
              </a:ext>
            </a:extLst>
          </p:cNvPr>
          <p:cNvSpPr txBox="1"/>
          <p:nvPr/>
        </p:nvSpPr>
        <p:spPr>
          <a:xfrm>
            <a:off x="1393393" y="765994"/>
            <a:ext cx="2123390" cy="7175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6027" dirty="0">
                <a:solidFill>
                  <a:schemeClr val="accent1"/>
                </a:solidFill>
                <a:latin typeface="+mj-lt"/>
              </a:rPr>
              <a:t>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B75FEA-350A-499F-BBED-F7AF922E6349}"/>
              </a:ext>
            </a:extLst>
          </p:cNvPr>
          <p:cNvSpPr txBox="1"/>
          <p:nvPr/>
        </p:nvSpPr>
        <p:spPr>
          <a:xfrm>
            <a:off x="4750193" y="65896"/>
            <a:ext cx="2277886" cy="11946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7033" dirty="0">
                <a:solidFill>
                  <a:schemeClr val="accent1"/>
                </a:solidFill>
                <a:latin typeface="+mj-lt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671503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ti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6858000" cy="18002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>
              <a:solidFill>
                <a:schemeClr val="accent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20655" y="899558"/>
            <a:ext cx="3537346" cy="9007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2309" y="141195"/>
            <a:ext cx="2874135" cy="13179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320655" y="0"/>
            <a:ext cx="3537347" cy="8995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638259" y="1014507"/>
            <a:ext cx="2933992" cy="1317956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90312FB-9442-4AFC-A5EB-F06E3BE24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92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3 tile with image reverse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6858000" cy="18002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6" name="Rectangle 5"/>
          <p:cNvSpPr/>
          <p:nvPr/>
        </p:nvSpPr>
        <p:spPr>
          <a:xfrm>
            <a:off x="0" y="899411"/>
            <a:ext cx="3537346" cy="9007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98118" y="113692"/>
            <a:ext cx="2874135" cy="13179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3537347" cy="8995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01677" y="969501"/>
            <a:ext cx="2933992" cy="54819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C1D231-830F-4F42-BB6F-8CA220C9FB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755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nd text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"/>
            <a:ext cx="6858000" cy="180022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2309" y="141195"/>
            <a:ext cx="2874135" cy="131795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3320305" y="0"/>
            <a:ext cx="3537697" cy="1800225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A5FF48-63DF-47D5-9862-AF35514D7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208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Image and text 4 column light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76C5545-F247-464D-AD0E-6F9F6EB0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E51CA-6AB9-459A-B308-83C9558BDBEE}"/>
              </a:ext>
            </a:extLst>
          </p:cNvPr>
          <p:cNvSpPr/>
          <p:nvPr/>
        </p:nvSpPr>
        <p:spPr>
          <a:xfrm>
            <a:off x="1283906" y="459368"/>
            <a:ext cx="4290193" cy="14443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67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7644E4-6A7D-43E1-95AF-C6816170F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5900" y="543402"/>
            <a:ext cx="3835004" cy="1184593"/>
          </a:xfrm>
        </p:spPr>
        <p:txBody>
          <a:bodyPr/>
          <a:lstStyle>
            <a:lvl1pPr>
              <a:defRPr>
                <a:solidFill>
                  <a:srgbClr val="FF473D"/>
                </a:solidFill>
              </a:defRPr>
            </a:lvl1pPr>
            <a:lvl2pPr>
              <a:defRPr>
                <a:solidFill>
                  <a:srgbClr val="FF473D"/>
                </a:solidFill>
              </a:defRPr>
            </a:lvl2pPr>
            <a:lvl3pPr>
              <a:defRPr>
                <a:solidFill>
                  <a:srgbClr val="FF473D"/>
                </a:solidFill>
              </a:defRPr>
            </a:lvl3pPr>
            <a:lvl4pPr>
              <a:defRPr>
                <a:solidFill>
                  <a:srgbClr val="FF473D"/>
                </a:solidFill>
              </a:defRPr>
            </a:lvl4pPr>
            <a:lvl5pPr>
              <a:defRPr>
                <a:solidFill>
                  <a:srgbClr val="FF473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A3896A-FB1C-4684-B482-788D7D12E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7044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Image and text 4 column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76C5545-F247-464D-AD0E-6F9F6EB0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473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E51CA-6AB9-459A-B308-83C9558BDBEE}"/>
              </a:ext>
            </a:extLst>
          </p:cNvPr>
          <p:cNvSpPr/>
          <p:nvPr/>
        </p:nvSpPr>
        <p:spPr>
          <a:xfrm>
            <a:off x="1283906" y="459368"/>
            <a:ext cx="4290193" cy="1444318"/>
          </a:xfrm>
          <a:custGeom>
            <a:avLst/>
            <a:gdLst>
              <a:gd name="connsiteX0" fmla="*/ 0 w 4290193"/>
              <a:gd name="connsiteY0" fmla="*/ 0 h 1444318"/>
              <a:gd name="connsiteX1" fmla="*/ 612885 w 4290193"/>
              <a:gd name="connsiteY1" fmla="*/ 0 h 1444318"/>
              <a:gd name="connsiteX2" fmla="*/ 1311573 w 4290193"/>
              <a:gd name="connsiteY2" fmla="*/ 0 h 1444318"/>
              <a:gd name="connsiteX3" fmla="*/ 1924458 w 4290193"/>
              <a:gd name="connsiteY3" fmla="*/ 0 h 1444318"/>
              <a:gd name="connsiteX4" fmla="*/ 2408637 w 4290193"/>
              <a:gd name="connsiteY4" fmla="*/ 0 h 1444318"/>
              <a:gd name="connsiteX5" fmla="*/ 3107326 w 4290193"/>
              <a:gd name="connsiteY5" fmla="*/ 0 h 1444318"/>
              <a:gd name="connsiteX6" fmla="*/ 3591504 w 4290193"/>
              <a:gd name="connsiteY6" fmla="*/ 0 h 1444318"/>
              <a:gd name="connsiteX7" fmla="*/ 4290193 w 4290193"/>
              <a:gd name="connsiteY7" fmla="*/ 0 h 1444318"/>
              <a:gd name="connsiteX8" fmla="*/ 4290193 w 4290193"/>
              <a:gd name="connsiteY8" fmla="*/ 495883 h 1444318"/>
              <a:gd name="connsiteX9" fmla="*/ 4290193 w 4290193"/>
              <a:gd name="connsiteY9" fmla="*/ 962879 h 1444318"/>
              <a:gd name="connsiteX10" fmla="*/ 4290193 w 4290193"/>
              <a:gd name="connsiteY10" fmla="*/ 1444318 h 1444318"/>
              <a:gd name="connsiteX11" fmla="*/ 3806014 w 4290193"/>
              <a:gd name="connsiteY11" fmla="*/ 1444318 h 1444318"/>
              <a:gd name="connsiteX12" fmla="*/ 3193129 w 4290193"/>
              <a:gd name="connsiteY12" fmla="*/ 1444318 h 1444318"/>
              <a:gd name="connsiteX13" fmla="*/ 2623147 w 4290193"/>
              <a:gd name="connsiteY13" fmla="*/ 1444318 h 1444318"/>
              <a:gd name="connsiteX14" fmla="*/ 1967360 w 4290193"/>
              <a:gd name="connsiteY14" fmla="*/ 1444318 h 1444318"/>
              <a:gd name="connsiteX15" fmla="*/ 1311573 w 4290193"/>
              <a:gd name="connsiteY15" fmla="*/ 1444318 h 1444318"/>
              <a:gd name="connsiteX16" fmla="*/ 741591 w 4290193"/>
              <a:gd name="connsiteY16" fmla="*/ 1444318 h 1444318"/>
              <a:gd name="connsiteX17" fmla="*/ 0 w 4290193"/>
              <a:gd name="connsiteY17" fmla="*/ 1444318 h 1444318"/>
              <a:gd name="connsiteX18" fmla="*/ 0 w 4290193"/>
              <a:gd name="connsiteY18" fmla="*/ 962879 h 1444318"/>
              <a:gd name="connsiteX19" fmla="*/ 0 w 4290193"/>
              <a:gd name="connsiteY19" fmla="*/ 524769 h 1444318"/>
              <a:gd name="connsiteX20" fmla="*/ 0 w 4290193"/>
              <a:gd name="connsiteY20" fmla="*/ 0 h 144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0193" h="1444318" fill="none" extrusionOk="0">
                <a:moveTo>
                  <a:pt x="0" y="0"/>
                </a:moveTo>
                <a:cubicBezTo>
                  <a:pt x="127747" y="-19633"/>
                  <a:pt x="482655" y="1091"/>
                  <a:pt x="612885" y="0"/>
                </a:cubicBezTo>
                <a:cubicBezTo>
                  <a:pt x="743116" y="-1091"/>
                  <a:pt x="1028278" y="27330"/>
                  <a:pt x="1311573" y="0"/>
                </a:cubicBezTo>
                <a:cubicBezTo>
                  <a:pt x="1594868" y="-27330"/>
                  <a:pt x="1758076" y="-28221"/>
                  <a:pt x="1924458" y="0"/>
                </a:cubicBezTo>
                <a:cubicBezTo>
                  <a:pt x="2090840" y="28221"/>
                  <a:pt x="2207711" y="23211"/>
                  <a:pt x="2408637" y="0"/>
                </a:cubicBezTo>
                <a:cubicBezTo>
                  <a:pt x="2609563" y="-23211"/>
                  <a:pt x="2870203" y="-8743"/>
                  <a:pt x="3107326" y="0"/>
                </a:cubicBezTo>
                <a:cubicBezTo>
                  <a:pt x="3344449" y="8743"/>
                  <a:pt x="3369114" y="-21024"/>
                  <a:pt x="3591504" y="0"/>
                </a:cubicBezTo>
                <a:cubicBezTo>
                  <a:pt x="3813894" y="21024"/>
                  <a:pt x="4125611" y="-32591"/>
                  <a:pt x="4290193" y="0"/>
                </a:cubicBezTo>
                <a:cubicBezTo>
                  <a:pt x="4291074" y="192041"/>
                  <a:pt x="4282727" y="358689"/>
                  <a:pt x="4290193" y="495883"/>
                </a:cubicBezTo>
                <a:cubicBezTo>
                  <a:pt x="4297659" y="633077"/>
                  <a:pt x="4290338" y="740765"/>
                  <a:pt x="4290193" y="962879"/>
                </a:cubicBezTo>
                <a:cubicBezTo>
                  <a:pt x="4290048" y="1184993"/>
                  <a:pt x="4293623" y="1216401"/>
                  <a:pt x="4290193" y="1444318"/>
                </a:cubicBezTo>
                <a:cubicBezTo>
                  <a:pt x="4135022" y="1425420"/>
                  <a:pt x="4016661" y="1444381"/>
                  <a:pt x="3806014" y="1444318"/>
                </a:cubicBezTo>
                <a:cubicBezTo>
                  <a:pt x="3595367" y="1444255"/>
                  <a:pt x="3497295" y="1432878"/>
                  <a:pt x="3193129" y="1444318"/>
                </a:cubicBezTo>
                <a:cubicBezTo>
                  <a:pt x="2888964" y="1455758"/>
                  <a:pt x="2826435" y="1420533"/>
                  <a:pt x="2623147" y="1444318"/>
                </a:cubicBezTo>
                <a:cubicBezTo>
                  <a:pt x="2419859" y="1468103"/>
                  <a:pt x="2273374" y="1467705"/>
                  <a:pt x="1967360" y="1444318"/>
                </a:cubicBezTo>
                <a:cubicBezTo>
                  <a:pt x="1661346" y="1420931"/>
                  <a:pt x="1597123" y="1468680"/>
                  <a:pt x="1311573" y="1444318"/>
                </a:cubicBezTo>
                <a:cubicBezTo>
                  <a:pt x="1026023" y="1419956"/>
                  <a:pt x="880055" y="1436352"/>
                  <a:pt x="741591" y="1444318"/>
                </a:cubicBezTo>
                <a:cubicBezTo>
                  <a:pt x="603127" y="1452284"/>
                  <a:pt x="236085" y="1464726"/>
                  <a:pt x="0" y="1444318"/>
                </a:cubicBezTo>
                <a:cubicBezTo>
                  <a:pt x="-13746" y="1309130"/>
                  <a:pt x="16574" y="1148679"/>
                  <a:pt x="0" y="962879"/>
                </a:cubicBezTo>
                <a:cubicBezTo>
                  <a:pt x="-16574" y="777079"/>
                  <a:pt x="11584" y="653871"/>
                  <a:pt x="0" y="524769"/>
                </a:cubicBezTo>
                <a:cubicBezTo>
                  <a:pt x="-11584" y="395667"/>
                  <a:pt x="-22399" y="150677"/>
                  <a:pt x="0" y="0"/>
                </a:cubicBezTo>
                <a:close/>
              </a:path>
              <a:path w="4290193" h="1444318" stroke="0" extrusionOk="0">
                <a:moveTo>
                  <a:pt x="0" y="0"/>
                </a:moveTo>
                <a:cubicBezTo>
                  <a:pt x="175672" y="29949"/>
                  <a:pt x="498869" y="21757"/>
                  <a:pt x="655787" y="0"/>
                </a:cubicBezTo>
                <a:cubicBezTo>
                  <a:pt x="812705" y="-21757"/>
                  <a:pt x="966151" y="29358"/>
                  <a:pt x="1268671" y="0"/>
                </a:cubicBezTo>
                <a:cubicBezTo>
                  <a:pt x="1571191" y="-29358"/>
                  <a:pt x="1657051" y="-7427"/>
                  <a:pt x="1838654" y="0"/>
                </a:cubicBezTo>
                <a:cubicBezTo>
                  <a:pt x="2020257" y="7427"/>
                  <a:pt x="2134296" y="-23994"/>
                  <a:pt x="2408637" y="0"/>
                </a:cubicBezTo>
                <a:cubicBezTo>
                  <a:pt x="2682978" y="23994"/>
                  <a:pt x="2684281" y="-20309"/>
                  <a:pt x="2892816" y="0"/>
                </a:cubicBezTo>
                <a:cubicBezTo>
                  <a:pt x="3101351" y="20309"/>
                  <a:pt x="3313439" y="10664"/>
                  <a:pt x="3591504" y="0"/>
                </a:cubicBezTo>
                <a:cubicBezTo>
                  <a:pt x="3869569" y="-10664"/>
                  <a:pt x="4076640" y="-11894"/>
                  <a:pt x="4290193" y="0"/>
                </a:cubicBezTo>
                <a:cubicBezTo>
                  <a:pt x="4276117" y="213197"/>
                  <a:pt x="4305698" y="262955"/>
                  <a:pt x="4290193" y="481439"/>
                </a:cubicBezTo>
                <a:cubicBezTo>
                  <a:pt x="4274688" y="699923"/>
                  <a:pt x="4295264" y="815804"/>
                  <a:pt x="4290193" y="962879"/>
                </a:cubicBezTo>
                <a:cubicBezTo>
                  <a:pt x="4285122" y="1109954"/>
                  <a:pt x="4304061" y="1316702"/>
                  <a:pt x="4290193" y="1444318"/>
                </a:cubicBezTo>
                <a:cubicBezTo>
                  <a:pt x="3968043" y="1452646"/>
                  <a:pt x="3960449" y="1425497"/>
                  <a:pt x="3634406" y="1444318"/>
                </a:cubicBezTo>
                <a:cubicBezTo>
                  <a:pt x="3308363" y="1463139"/>
                  <a:pt x="3215105" y="1418526"/>
                  <a:pt x="2978620" y="1444318"/>
                </a:cubicBezTo>
                <a:cubicBezTo>
                  <a:pt x="2742135" y="1470110"/>
                  <a:pt x="2524394" y="1420848"/>
                  <a:pt x="2365735" y="1444318"/>
                </a:cubicBezTo>
                <a:cubicBezTo>
                  <a:pt x="2207076" y="1467788"/>
                  <a:pt x="1949529" y="1421678"/>
                  <a:pt x="1709948" y="1444318"/>
                </a:cubicBezTo>
                <a:cubicBezTo>
                  <a:pt x="1470367" y="1466958"/>
                  <a:pt x="1247032" y="1466209"/>
                  <a:pt x="1054162" y="1444318"/>
                </a:cubicBezTo>
                <a:cubicBezTo>
                  <a:pt x="861292" y="1422427"/>
                  <a:pt x="771448" y="1457756"/>
                  <a:pt x="569983" y="1444318"/>
                </a:cubicBezTo>
                <a:cubicBezTo>
                  <a:pt x="368518" y="1430880"/>
                  <a:pt x="279077" y="1418690"/>
                  <a:pt x="0" y="1444318"/>
                </a:cubicBezTo>
                <a:cubicBezTo>
                  <a:pt x="-17983" y="1316441"/>
                  <a:pt x="10114" y="1117242"/>
                  <a:pt x="0" y="1006208"/>
                </a:cubicBezTo>
                <a:cubicBezTo>
                  <a:pt x="-10114" y="895174"/>
                  <a:pt x="15263" y="705315"/>
                  <a:pt x="0" y="568098"/>
                </a:cubicBezTo>
                <a:cubicBezTo>
                  <a:pt x="-15263" y="430881"/>
                  <a:pt x="-12896" y="167686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  <a:extLst>
              <a:ext uri="{C807C97D-BFC1-408E-A445-0C87EB9F89A2}">
                <ask:lineSketchStyleProps xmlns:ask="http://schemas.microsoft.com/office/drawing/2018/sketchyshapes" sd="22483834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1524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67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7644E4-6A7D-43E1-95AF-C6816170FB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5900" y="543402"/>
            <a:ext cx="3835004" cy="1184593"/>
          </a:xfrm>
        </p:spPr>
        <p:txBody>
          <a:bodyPr/>
          <a:lstStyle>
            <a:lvl1pPr>
              <a:defRPr>
                <a:solidFill>
                  <a:srgbClr val="FF473D"/>
                </a:solidFill>
              </a:defRPr>
            </a:lvl1pPr>
            <a:lvl2pPr>
              <a:defRPr>
                <a:solidFill>
                  <a:srgbClr val="FF473D"/>
                </a:solidFill>
              </a:defRPr>
            </a:lvl2pPr>
            <a:lvl3pPr>
              <a:defRPr>
                <a:solidFill>
                  <a:srgbClr val="FF473D"/>
                </a:solidFill>
              </a:defRPr>
            </a:lvl3pPr>
            <a:lvl4pPr>
              <a:defRPr>
                <a:solidFill>
                  <a:srgbClr val="FF473D"/>
                </a:solidFill>
              </a:defRPr>
            </a:lvl4pPr>
            <a:lvl5pPr>
              <a:defRPr>
                <a:solidFill>
                  <a:srgbClr val="FF473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60E55F-99C8-4B57-8AD3-B600C5E58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79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Image and text 4 column light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76C5545-F247-464D-AD0E-6F9F6EB0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DE51CA-6AB9-459A-B308-83C9558BDBEE}"/>
              </a:ext>
            </a:extLst>
          </p:cNvPr>
          <p:cNvSpPr/>
          <p:nvPr/>
        </p:nvSpPr>
        <p:spPr>
          <a:xfrm>
            <a:off x="-189185" y="444194"/>
            <a:ext cx="7177251" cy="1023576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467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56EEA6-5484-406F-A872-F5750FFCC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5" y="1628621"/>
            <a:ext cx="2219924" cy="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722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nd text 4 column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2308" y="784413"/>
            <a:ext cx="1479633" cy="60138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52308" y="149039"/>
            <a:ext cx="1479633" cy="53863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1868787" y="784413"/>
            <a:ext cx="1479633" cy="60138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868787" y="149039"/>
            <a:ext cx="1479633" cy="53863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3"/>
          </p:nvPr>
        </p:nvSpPr>
        <p:spPr>
          <a:xfrm>
            <a:off x="3475641" y="784413"/>
            <a:ext cx="1479633" cy="60138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3475641" y="149039"/>
            <a:ext cx="1479633" cy="53863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5"/>
          </p:nvPr>
        </p:nvSpPr>
        <p:spPr>
          <a:xfrm>
            <a:off x="5063252" y="784413"/>
            <a:ext cx="1479633" cy="60138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5063252" y="149039"/>
            <a:ext cx="1479633" cy="53863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ABBF56-2EEE-4735-BA3C-9ECDCB1B9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2834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mage and text 4 column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ABBF56-2EEE-4735-BA3C-9ECDCB1B9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23F047-6107-4E8F-9BD4-2BB0A774BC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6521" y="43263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311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C04F455D-FF0D-4AC7-90B7-8BE4DE73445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21868" y="46114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311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E02D9195-352B-40E9-ABCC-20525F8A06D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87216" y="46114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311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3F0E99-ADAC-49C5-8977-7C22FFADDE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960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081"/>
            </a:lvl1pPr>
            <a:lvl2pPr>
              <a:buNone/>
              <a:defRPr sz="2697"/>
            </a:lvl2pPr>
            <a:lvl3pPr>
              <a:buNone/>
              <a:defRPr sz="2311"/>
            </a:lvl3pPr>
            <a:lvl4pPr>
              <a:buNone/>
              <a:defRPr sz="2119"/>
            </a:lvl4pPr>
            <a:lvl5pPr>
              <a:buNone/>
              <a:defRPr sz="2119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3CD77529-223D-4826-A83A-4B7FAA9A45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11176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081"/>
            </a:lvl1pPr>
            <a:lvl2pPr>
              <a:buNone/>
              <a:defRPr sz="2697"/>
            </a:lvl2pPr>
            <a:lvl3pPr>
              <a:buNone/>
              <a:defRPr sz="2311"/>
            </a:lvl3pPr>
            <a:lvl4pPr>
              <a:buNone/>
              <a:defRPr sz="2119"/>
            </a:lvl4pPr>
            <a:lvl5pPr>
              <a:buNone/>
              <a:defRPr sz="2119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D9694F99-2E77-4D5A-9888-61A258F5E7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85391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081"/>
            </a:lvl1pPr>
            <a:lvl2pPr>
              <a:buNone/>
              <a:defRPr sz="2697"/>
            </a:lvl2pPr>
            <a:lvl3pPr>
              <a:buNone/>
              <a:defRPr sz="2311"/>
            </a:lvl3pPr>
            <a:lvl4pPr>
              <a:buNone/>
              <a:defRPr sz="2119"/>
            </a:lvl4pPr>
            <a:lvl5pPr>
              <a:buNone/>
              <a:defRPr sz="2119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76C5545-F247-464D-AD0E-6F9F6EB0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8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1800225"/>
          </a:xfrm>
        </p:spPr>
        <p:txBody>
          <a:bodyPr/>
          <a:lstStyle>
            <a:lvl1pPr marL="0" indent="0">
              <a:buNone/>
              <a:defRPr sz="6163"/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208D0FA-3476-430A-9060-2E9867178F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980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Image and text 4 column light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23F047-6107-4E8F-9BD4-2BB0A774BC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6521" y="43263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1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C04F455D-FF0D-4AC7-90B7-8BE4DE73445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21868" y="46114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1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E02D9195-352B-40E9-ABCC-20525F8A06D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87216" y="461149"/>
            <a:ext cx="1194197" cy="541276"/>
          </a:xfrm>
          <a:prstGeom prst="ellipse">
            <a:avLst/>
          </a:prstGeom>
          <a:ln w="57150">
            <a:noFill/>
          </a:ln>
        </p:spPr>
        <p:txBody>
          <a:bodyPr>
            <a:normAutofit/>
          </a:bodyPr>
          <a:lstStyle>
            <a:lvl1pPr algn="ctr">
              <a:buNone/>
              <a:defRPr sz="2119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C3F0E99-ADAC-49C5-8977-7C22FFADDE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960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852">
                <a:solidFill>
                  <a:schemeClr val="bg1"/>
                </a:solidFill>
              </a:defRPr>
            </a:lvl1pPr>
            <a:lvl2pPr>
              <a:buNone/>
              <a:defRPr sz="3467">
                <a:solidFill>
                  <a:schemeClr val="bg1"/>
                </a:solidFill>
              </a:defRPr>
            </a:lvl2pPr>
            <a:lvl3pPr>
              <a:buNone/>
              <a:defRPr sz="3081">
                <a:solidFill>
                  <a:schemeClr val="bg1"/>
                </a:solidFill>
              </a:defRPr>
            </a:lvl3pPr>
            <a:lvl4pPr>
              <a:buNone/>
              <a:defRPr sz="2697">
                <a:solidFill>
                  <a:schemeClr val="bg1"/>
                </a:solidFill>
              </a:defRPr>
            </a:lvl4pPr>
            <a:lvl5pPr>
              <a:buNone/>
              <a:defRPr sz="269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3CD77529-223D-4826-A83A-4B7FAA9A45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11176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852">
                <a:solidFill>
                  <a:schemeClr val="bg1"/>
                </a:solidFill>
              </a:defRPr>
            </a:lvl1pPr>
            <a:lvl2pPr>
              <a:buNone/>
              <a:defRPr sz="3467">
                <a:solidFill>
                  <a:schemeClr val="bg1"/>
                </a:solidFill>
              </a:defRPr>
            </a:lvl2pPr>
            <a:lvl3pPr>
              <a:buNone/>
              <a:defRPr sz="3081">
                <a:solidFill>
                  <a:schemeClr val="bg1"/>
                </a:solidFill>
              </a:defRPr>
            </a:lvl3pPr>
            <a:lvl4pPr>
              <a:buNone/>
              <a:defRPr sz="2697">
                <a:solidFill>
                  <a:schemeClr val="bg1"/>
                </a:solidFill>
              </a:defRPr>
            </a:lvl4pPr>
            <a:lvl5pPr>
              <a:buNone/>
              <a:defRPr sz="269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D9694F99-2E77-4D5A-9888-61A258F5E7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85391" y="1056818"/>
            <a:ext cx="1797844" cy="521176"/>
          </a:xfrm>
        </p:spPr>
        <p:txBody>
          <a:bodyPr>
            <a:noAutofit/>
          </a:bodyPr>
          <a:lstStyle>
            <a:lvl1pPr>
              <a:buNone/>
              <a:defRPr sz="3852">
                <a:solidFill>
                  <a:schemeClr val="bg1"/>
                </a:solidFill>
              </a:defRPr>
            </a:lvl1pPr>
            <a:lvl2pPr>
              <a:buNone/>
              <a:defRPr sz="3467">
                <a:solidFill>
                  <a:schemeClr val="bg1"/>
                </a:solidFill>
              </a:defRPr>
            </a:lvl2pPr>
            <a:lvl3pPr>
              <a:buNone/>
              <a:defRPr sz="3081">
                <a:solidFill>
                  <a:schemeClr val="bg1"/>
                </a:solidFill>
              </a:defRPr>
            </a:lvl3pPr>
            <a:lvl4pPr>
              <a:buNone/>
              <a:defRPr sz="2697">
                <a:solidFill>
                  <a:schemeClr val="bg1"/>
                </a:solidFill>
              </a:defRPr>
            </a:lvl4pPr>
            <a:lvl5pPr>
              <a:buNone/>
              <a:defRPr sz="269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76C5545-F247-464D-AD0E-6F9F6EB00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E8D6BF-8AED-4F70-90F5-92F9FF5F75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5" y="1628621"/>
            <a:ext cx="2219924" cy="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702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 Voice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6C03CE1-AB70-41F9-B484-B1076AE3438B}"/>
              </a:ext>
            </a:extLst>
          </p:cNvPr>
          <p:cNvGrpSpPr/>
          <p:nvPr/>
        </p:nvGrpSpPr>
        <p:grpSpPr>
          <a:xfrm>
            <a:off x="0" y="0"/>
            <a:ext cx="6858000" cy="1800225"/>
            <a:chOff x="0" y="-29885"/>
            <a:chExt cx="9016584" cy="5396268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7B20001A-EC21-4DAB-9AEC-361C3411481F}"/>
                </a:ext>
              </a:extLst>
            </p:cNvPr>
            <p:cNvSpPr/>
            <p:nvPr/>
          </p:nvSpPr>
          <p:spPr>
            <a:xfrm>
              <a:off x="0" y="-29885"/>
              <a:ext cx="3005528" cy="269813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337BE68-C094-4264-9D96-2375407DCCEA}"/>
                </a:ext>
              </a:extLst>
            </p:cNvPr>
            <p:cNvSpPr/>
            <p:nvPr/>
          </p:nvSpPr>
          <p:spPr>
            <a:xfrm>
              <a:off x="3005528" y="-29885"/>
              <a:ext cx="3005528" cy="2698134"/>
            </a:xfrm>
            <a:prstGeom prst="rect">
              <a:avLst/>
            </a:prstGeom>
            <a:solidFill>
              <a:srgbClr val="FF473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5C0358D-B3FB-4264-96EB-8F769E552356}"/>
                </a:ext>
              </a:extLst>
            </p:cNvPr>
            <p:cNvSpPr/>
            <p:nvPr/>
          </p:nvSpPr>
          <p:spPr>
            <a:xfrm>
              <a:off x="6011056" y="-29885"/>
              <a:ext cx="3005528" cy="269813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C658563-F910-4FBA-A9BD-FEE4E4D522B6}"/>
                </a:ext>
              </a:extLst>
            </p:cNvPr>
            <p:cNvSpPr/>
            <p:nvPr/>
          </p:nvSpPr>
          <p:spPr>
            <a:xfrm>
              <a:off x="0" y="2668249"/>
              <a:ext cx="3005528" cy="2698134"/>
            </a:xfrm>
            <a:prstGeom prst="rect">
              <a:avLst/>
            </a:prstGeom>
            <a:solidFill>
              <a:srgbClr val="FF473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2A90581-E39B-47FA-AABE-72DBF7263A79}"/>
                </a:ext>
              </a:extLst>
            </p:cNvPr>
            <p:cNvSpPr/>
            <p:nvPr/>
          </p:nvSpPr>
          <p:spPr>
            <a:xfrm>
              <a:off x="3005528" y="2668249"/>
              <a:ext cx="3005528" cy="2698134"/>
            </a:xfrm>
            <a:prstGeom prst="rect">
              <a:avLst/>
            </a:prstGeom>
            <a:solidFill>
              <a:srgbClr val="EDEDE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4DEBF7-F2A1-4EFF-B0D2-DC93FC06A86E}"/>
                </a:ext>
              </a:extLst>
            </p:cNvPr>
            <p:cNvSpPr/>
            <p:nvPr/>
          </p:nvSpPr>
          <p:spPr>
            <a:xfrm>
              <a:off x="6011056" y="2668249"/>
              <a:ext cx="3005528" cy="2698134"/>
            </a:xfrm>
            <a:prstGeom prst="rect">
              <a:avLst/>
            </a:prstGeom>
            <a:solidFill>
              <a:srgbClr val="FF473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467" dirty="0"/>
            </a:p>
          </p:txBody>
        </p:sp>
      </p:grp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F3965B7-4D59-4872-929A-359119DD34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875" y="60286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rgbClr val="363636"/>
                </a:solidFill>
              </a:defRPr>
            </a:lvl1pPr>
            <a:lvl2pPr>
              <a:defRPr sz="3467">
                <a:solidFill>
                  <a:srgbClr val="363636"/>
                </a:solidFill>
              </a:defRPr>
            </a:lvl2pPr>
            <a:lvl3pPr>
              <a:defRPr sz="3081">
                <a:solidFill>
                  <a:srgbClr val="363636"/>
                </a:solidFill>
              </a:defRPr>
            </a:lvl3pPr>
            <a:lvl4pPr>
              <a:defRPr sz="2697">
                <a:solidFill>
                  <a:srgbClr val="363636"/>
                </a:solidFill>
              </a:defRPr>
            </a:lvl4pPr>
            <a:lvl5pPr>
              <a:defRPr sz="2697">
                <a:solidFill>
                  <a:srgbClr val="3636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45409E95-6B25-4943-91CA-DEA05B9124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28875" y="60286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rgbClr val="FFFFFF"/>
                </a:solidFill>
              </a:defRPr>
            </a:lvl1pPr>
            <a:lvl2pPr>
              <a:defRPr sz="3467">
                <a:solidFill>
                  <a:srgbClr val="FFFFFF"/>
                </a:solidFill>
              </a:defRPr>
            </a:lvl2pPr>
            <a:lvl3pPr>
              <a:defRPr sz="3081">
                <a:solidFill>
                  <a:srgbClr val="FFFFFF"/>
                </a:solidFill>
              </a:defRPr>
            </a:lvl3pPr>
            <a:lvl4pPr>
              <a:defRPr sz="2697">
                <a:solidFill>
                  <a:srgbClr val="FFFFFF"/>
                </a:solidFill>
              </a:defRPr>
            </a:lvl4pPr>
            <a:lvl5pPr>
              <a:defRPr sz="2697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6C32DAEF-1EB5-4582-AAD4-12088DD75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714875" y="50244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rgbClr val="363636"/>
                </a:solidFill>
              </a:defRPr>
            </a:lvl1pPr>
            <a:lvl2pPr>
              <a:defRPr sz="3467">
                <a:solidFill>
                  <a:srgbClr val="363636"/>
                </a:solidFill>
              </a:defRPr>
            </a:lvl2pPr>
            <a:lvl3pPr>
              <a:defRPr sz="3081">
                <a:solidFill>
                  <a:srgbClr val="363636"/>
                </a:solidFill>
              </a:defRPr>
            </a:lvl3pPr>
            <a:lvl4pPr>
              <a:defRPr sz="2697">
                <a:solidFill>
                  <a:srgbClr val="363636"/>
                </a:solidFill>
              </a:defRPr>
            </a:lvl4pPr>
            <a:lvl5pPr>
              <a:defRPr sz="2697">
                <a:solidFill>
                  <a:srgbClr val="3636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5DCF0BBC-D7FD-4897-8783-371A15EC06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2875" y="950356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chemeClr val="bg1"/>
                </a:solidFill>
              </a:defRPr>
            </a:lvl1pPr>
            <a:lvl2pPr>
              <a:defRPr sz="3467">
                <a:solidFill>
                  <a:schemeClr val="bg1"/>
                </a:solidFill>
              </a:defRPr>
            </a:lvl2pPr>
            <a:lvl3pPr>
              <a:defRPr sz="3081">
                <a:solidFill>
                  <a:schemeClr val="bg1"/>
                </a:solidFill>
              </a:defRPr>
            </a:lvl3pPr>
            <a:lvl4pPr>
              <a:defRPr sz="2697">
                <a:solidFill>
                  <a:schemeClr val="bg1"/>
                </a:solidFill>
              </a:defRPr>
            </a:lvl4pPr>
            <a:lvl5pPr>
              <a:defRPr sz="269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id="{53EF9D5C-FB99-4D2B-BCF6-CBB202173B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875" y="950356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rgbClr val="363636"/>
                </a:solidFill>
              </a:defRPr>
            </a:lvl1pPr>
            <a:lvl2pPr>
              <a:defRPr sz="3467">
                <a:solidFill>
                  <a:srgbClr val="363636"/>
                </a:solidFill>
              </a:defRPr>
            </a:lvl2pPr>
            <a:lvl3pPr>
              <a:defRPr sz="3081">
                <a:solidFill>
                  <a:srgbClr val="363636"/>
                </a:solidFill>
              </a:defRPr>
            </a:lvl3pPr>
            <a:lvl4pPr>
              <a:defRPr sz="2697">
                <a:solidFill>
                  <a:srgbClr val="363636"/>
                </a:solidFill>
              </a:defRPr>
            </a:lvl4pPr>
            <a:lvl5pPr>
              <a:defRPr sz="2697">
                <a:solidFill>
                  <a:srgbClr val="36363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B7A76C18-110F-4D3C-8F69-A92378A53E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714875" y="940314"/>
            <a:ext cx="2000250" cy="779542"/>
          </a:xfrm>
        </p:spPr>
        <p:txBody>
          <a:bodyPr>
            <a:noAutofit/>
          </a:bodyPr>
          <a:lstStyle>
            <a:lvl1pPr>
              <a:defRPr sz="3852">
                <a:solidFill>
                  <a:schemeClr val="bg1"/>
                </a:solidFill>
              </a:defRPr>
            </a:lvl1pPr>
            <a:lvl2pPr>
              <a:defRPr sz="3467">
                <a:solidFill>
                  <a:schemeClr val="bg1"/>
                </a:solidFill>
              </a:defRPr>
            </a:lvl2pPr>
            <a:lvl3pPr>
              <a:defRPr sz="3081">
                <a:solidFill>
                  <a:schemeClr val="bg1"/>
                </a:solidFill>
              </a:defRPr>
            </a:lvl3pPr>
            <a:lvl4pPr>
              <a:defRPr sz="2697">
                <a:solidFill>
                  <a:schemeClr val="bg1"/>
                </a:solidFill>
              </a:defRPr>
            </a:lvl4pPr>
            <a:lvl5pPr>
              <a:defRPr sz="2697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1721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nd Text 4 Columns with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2900" y="86490"/>
            <a:ext cx="6172200" cy="3000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52308" y="871221"/>
            <a:ext cx="1479633" cy="644525"/>
          </a:xfrm>
        </p:spPr>
        <p:txBody>
          <a:bodyPr>
            <a:noAutofit/>
          </a:bodyPr>
          <a:lstStyle>
            <a:lvl1pPr marL="0" indent="0">
              <a:buNone/>
              <a:defRPr sz="231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1"/>
          </p:nvPr>
        </p:nvSpPr>
        <p:spPr>
          <a:xfrm>
            <a:off x="1893586" y="871221"/>
            <a:ext cx="1479633" cy="644525"/>
          </a:xfrm>
        </p:spPr>
        <p:txBody>
          <a:bodyPr>
            <a:noAutofit/>
          </a:bodyPr>
          <a:lstStyle>
            <a:lvl1pPr marL="0" indent="0">
              <a:buNone/>
              <a:defRPr sz="231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5140420" y="871221"/>
            <a:ext cx="1479633" cy="644525"/>
          </a:xfrm>
        </p:spPr>
        <p:txBody>
          <a:bodyPr>
            <a:noAutofit/>
          </a:bodyPr>
          <a:lstStyle>
            <a:lvl1pPr marL="0" indent="0">
              <a:buNone/>
              <a:defRPr sz="231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517003" y="871221"/>
            <a:ext cx="1479633" cy="644525"/>
          </a:xfrm>
        </p:spPr>
        <p:txBody>
          <a:bodyPr>
            <a:noAutofit/>
          </a:bodyPr>
          <a:lstStyle>
            <a:lvl1pPr marL="0" indent="0">
              <a:buNone/>
              <a:defRPr sz="231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51691DE-337C-4CDA-B97F-147AD9038324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252308" y="424529"/>
            <a:ext cx="1479633" cy="148877"/>
          </a:xfrm>
        </p:spPr>
        <p:txBody>
          <a:bodyPr>
            <a:noAutofit/>
          </a:bodyPr>
          <a:lstStyle>
            <a:lvl1pPr marL="0" indent="0" algn="ctr">
              <a:buNone/>
              <a:defRPr sz="3081" b="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2380297-70F8-4660-81D2-52E6997AB20D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1893586" y="424529"/>
            <a:ext cx="1479633" cy="148877"/>
          </a:xfrm>
        </p:spPr>
        <p:txBody>
          <a:bodyPr>
            <a:noAutofit/>
          </a:bodyPr>
          <a:lstStyle>
            <a:lvl1pPr marL="0" indent="0" algn="ctr">
              <a:buNone/>
              <a:defRPr sz="3081" b="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8B18DF8-1ACF-4B47-A534-6A3DBB0D66B4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5140420" y="424529"/>
            <a:ext cx="1479633" cy="148877"/>
          </a:xfrm>
        </p:spPr>
        <p:txBody>
          <a:bodyPr>
            <a:noAutofit/>
          </a:bodyPr>
          <a:lstStyle>
            <a:lvl1pPr marL="0" indent="0" algn="ctr">
              <a:buNone/>
              <a:defRPr sz="3081" b="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FF3647D-3E44-4E77-8B92-500227B5FDE1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3517003" y="424529"/>
            <a:ext cx="1479633" cy="148877"/>
          </a:xfrm>
        </p:spPr>
        <p:txBody>
          <a:bodyPr>
            <a:noAutofit/>
          </a:bodyPr>
          <a:lstStyle>
            <a:lvl1pPr marL="0" indent="0" algn="ctr">
              <a:buNone/>
              <a:defRPr sz="3081" b="1">
                <a:solidFill>
                  <a:schemeClr val="tx1"/>
                </a:solidFill>
              </a:defRPr>
            </a:lvl1pPr>
            <a:lvl2pPr marL="880485" indent="0">
              <a:buNone/>
              <a:defRPr sz="2119">
                <a:solidFill>
                  <a:schemeClr val="bg1"/>
                </a:solidFill>
              </a:defRPr>
            </a:lvl2pPr>
            <a:lvl3pPr marL="1760969" indent="0">
              <a:buNone/>
              <a:defRPr sz="2022">
                <a:solidFill>
                  <a:schemeClr val="bg1"/>
                </a:solidFill>
              </a:defRPr>
            </a:lvl3pPr>
            <a:lvl4pPr marL="2641452" indent="0">
              <a:buNone/>
              <a:defRPr sz="1925">
                <a:solidFill>
                  <a:schemeClr val="bg1"/>
                </a:solidFill>
              </a:defRPr>
            </a:lvl4pPr>
            <a:lvl5pPr marL="3521937" indent="0">
              <a:buNone/>
              <a:defRPr sz="1925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B9B4E28-252B-4173-8634-D8153F822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40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 with title plain background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192" y="86490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2413" y="477838"/>
            <a:ext cx="6156722" cy="9773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8141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ext with title plain background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192" y="86490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2413" y="477838"/>
            <a:ext cx="6156722" cy="9773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E751B8-10B8-4AB3-BA3F-10AF451797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5" y="1628621"/>
            <a:ext cx="2219924" cy="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5018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ext with title patt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18002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>
              <a:solidFill>
                <a:schemeClr val="accent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192" y="86490"/>
            <a:ext cx="6172200" cy="3000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2413" y="477838"/>
            <a:ext cx="6156722" cy="9773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49AAD02-2EBF-4081-8C72-48F038F20C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889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ext with title patt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158 - Bath - Powerpoint - Background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800225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192" y="86490"/>
            <a:ext cx="6172200" cy="30003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2413" y="477838"/>
            <a:ext cx="6156722" cy="9773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E02AF9-75F8-4188-AEF9-BDDE4F890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973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7047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cover slide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nward_Powerpoint_EP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106" y="701971"/>
            <a:ext cx="1233788" cy="39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46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cover slide -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930" y="701971"/>
            <a:ext cx="1224145" cy="39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59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tern background - small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760BF6-078E-4ACA-BBD2-16E74D169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868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cover slide - Grey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nward_Powerpoint_EPS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106" y="701971"/>
            <a:ext cx="1233788" cy="39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152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ogo cover slide - voice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88"/>
          <a:stretch/>
        </p:blipFill>
        <p:spPr>
          <a:xfrm>
            <a:off x="2257787" y="695768"/>
            <a:ext cx="2342428" cy="4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340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ogo cover slide - voice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88"/>
          <a:stretch/>
        </p:blipFill>
        <p:spPr>
          <a:xfrm>
            <a:off x="2257785" y="695768"/>
            <a:ext cx="2342430" cy="4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247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ogo cover slide - voice grey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546"/>
          <a:stretch/>
        </p:blipFill>
        <p:spPr>
          <a:xfrm>
            <a:off x="2260599" y="694785"/>
            <a:ext cx="2336807" cy="40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401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informal background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5158 - Bath - Powerpoint - Background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8002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C14B267-E299-4506-B1CE-A587D7F653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21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U Voice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52430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 Voic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603" y="-10459"/>
            <a:ext cx="6902824" cy="18250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467" dirty="0"/>
          </a:p>
        </p:txBody>
      </p:sp>
    </p:spTree>
    <p:extLst>
      <p:ext uri="{BB962C8B-B14F-4D97-AF65-F5344CB8AC3E}">
        <p14:creationId xmlns:p14="http://schemas.microsoft.com/office/powerpoint/2010/main" val="3298906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 with Logo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5158 - Bath - Powerpoint - Background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800225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600075"/>
            <a:ext cx="6172200" cy="300038"/>
          </a:xfrm>
        </p:spPr>
        <p:txBody>
          <a:bodyPr/>
          <a:lstStyle>
            <a:lvl1pPr>
              <a:defRPr>
                <a:solidFill>
                  <a:srgbClr val="0000B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 descr="Onward_Powerpoint_EPS-06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93" y="1266819"/>
            <a:ext cx="2840382" cy="359694"/>
          </a:xfrm>
          <a:prstGeom prst="rect">
            <a:avLst/>
          </a:prstGeom>
        </p:spPr>
      </p:pic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719894" y="987901"/>
            <a:ext cx="3300342" cy="131128"/>
          </a:xfrm>
        </p:spPr>
        <p:txBody>
          <a:bodyPr/>
          <a:lstStyle>
            <a:lvl1pPr algn="ctr">
              <a:defRPr>
                <a:solidFill>
                  <a:srgbClr val="0000B5"/>
                </a:solidFill>
              </a:defRPr>
            </a:lvl1pPr>
            <a:lvl2pPr>
              <a:defRPr>
                <a:solidFill>
                  <a:srgbClr val="0000B5"/>
                </a:solidFill>
              </a:defRPr>
            </a:lvl2pPr>
            <a:lvl3pPr>
              <a:defRPr>
                <a:solidFill>
                  <a:srgbClr val="0000B5"/>
                </a:solidFill>
              </a:defRPr>
            </a:lvl3pPr>
            <a:lvl4pPr>
              <a:defRPr>
                <a:solidFill>
                  <a:srgbClr val="0000B5"/>
                </a:solidFill>
              </a:defRPr>
            </a:lvl4pPr>
            <a:lvl5pPr>
              <a:defRPr>
                <a:solidFill>
                  <a:srgbClr val="0000B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0742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ext with title patten background">
    <p:bg>
      <p:bgPr>
        <a:solidFill>
          <a:srgbClr val="0001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0350" y="797243"/>
            <a:ext cx="9658349" cy="1002983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192" y="86490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52413" y="477838"/>
            <a:ext cx="6156722" cy="97734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10CF82-D59B-4207-9991-135836035E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5" y="1628621"/>
            <a:ext cx="2219924" cy="98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19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ttern background - small blue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1F454C9-9D4E-43D5-AA57-AE6DD1545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607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attern background - small blue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1F454C9-9D4E-43D5-AA57-AE6DD1545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73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light"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2900" y="744072"/>
            <a:ext cx="6172200" cy="300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E1B54C-C70E-4FE3-B230-944B63C824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05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- blue"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2900" y="744072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30DEBE-71EB-47DE-9DD3-31D211C6B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0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 - blue">
    <p:bg>
      <p:bgPr>
        <a:solidFill>
          <a:srgbClr val="3636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2900" y="744072"/>
            <a:ext cx="6172200" cy="3000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30DEBE-71EB-47DE-9DD3-31D211C6B3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92" y="1553746"/>
            <a:ext cx="1248707" cy="142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298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72093"/>
            <a:ext cx="6172200" cy="300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20053"/>
            <a:ext cx="6172200" cy="1188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</p:sldLayoutIdLst>
  <p:txStyles>
    <p:titleStyle>
      <a:lvl1pPr algn="ctr" defTabSz="880485" rtl="0" eaLnBrk="1" latinLnBrk="0" hangingPunct="1">
        <a:spcBef>
          <a:spcPct val="0"/>
        </a:spcBef>
        <a:buNone/>
        <a:defRPr sz="7703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660364" indent="-660364" algn="l" defTabSz="880485" rtl="0" eaLnBrk="1" latinLnBrk="0" hangingPunct="1">
        <a:spcBef>
          <a:spcPct val="20000"/>
        </a:spcBef>
        <a:buFont typeface="Arial"/>
        <a:buChar char="•"/>
        <a:defRPr sz="5392" kern="1200">
          <a:solidFill>
            <a:schemeClr val="accent1"/>
          </a:solidFill>
          <a:latin typeface="+mn-lt"/>
          <a:ea typeface="+mn-ea"/>
          <a:cs typeface="+mn-cs"/>
        </a:defRPr>
      </a:lvl1pPr>
      <a:lvl2pPr marL="1430787" indent="-550302" algn="l" defTabSz="880485" rtl="0" eaLnBrk="1" latinLnBrk="0" hangingPunct="1">
        <a:spcBef>
          <a:spcPct val="20000"/>
        </a:spcBef>
        <a:buFont typeface="Arial"/>
        <a:buChar char="–"/>
        <a:defRPr sz="4622" kern="1200">
          <a:solidFill>
            <a:schemeClr val="accent1"/>
          </a:solidFill>
          <a:latin typeface="+mn-lt"/>
          <a:ea typeface="+mn-ea"/>
          <a:cs typeface="+mn-cs"/>
        </a:defRPr>
      </a:lvl2pPr>
      <a:lvl3pPr marL="2201211" indent="-440242" algn="l" defTabSz="880485" rtl="0" eaLnBrk="1" latinLnBrk="0" hangingPunct="1">
        <a:spcBef>
          <a:spcPct val="20000"/>
        </a:spcBef>
        <a:buFont typeface="Arial"/>
        <a:buChar char="•"/>
        <a:defRPr sz="3852" kern="1200">
          <a:solidFill>
            <a:schemeClr val="accent1"/>
          </a:solidFill>
          <a:latin typeface="+mn-lt"/>
          <a:ea typeface="+mn-ea"/>
          <a:cs typeface="+mn-cs"/>
        </a:defRPr>
      </a:lvl3pPr>
      <a:lvl4pPr marL="3081695" indent="-440242" algn="l" defTabSz="880485" rtl="0" eaLnBrk="1" latinLnBrk="0" hangingPunct="1">
        <a:spcBef>
          <a:spcPct val="20000"/>
        </a:spcBef>
        <a:buFont typeface="Arial"/>
        <a:buChar char="–"/>
        <a:defRPr sz="3467" kern="1200">
          <a:solidFill>
            <a:schemeClr val="accent1"/>
          </a:solidFill>
          <a:latin typeface="+mn-lt"/>
          <a:ea typeface="+mn-ea"/>
          <a:cs typeface="+mn-cs"/>
        </a:defRPr>
      </a:lvl4pPr>
      <a:lvl5pPr marL="3962178" indent="-440242" algn="l" defTabSz="880485" rtl="0" eaLnBrk="1" latinLnBrk="0" hangingPunct="1">
        <a:spcBef>
          <a:spcPct val="20000"/>
        </a:spcBef>
        <a:buFont typeface="Arial"/>
        <a:buChar char="»"/>
        <a:defRPr sz="3467" kern="1200">
          <a:solidFill>
            <a:schemeClr val="accent1"/>
          </a:solidFill>
          <a:latin typeface="+mn-lt"/>
          <a:ea typeface="+mn-ea"/>
          <a:cs typeface="+mn-cs"/>
        </a:defRPr>
      </a:lvl5pPr>
      <a:lvl6pPr marL="4842663" indent="-440242" algn="l" defTabSz="880485" rtl="0" eaLnBrk="1" latinLnBrk="0" hangingPunct="1">
        <a:spcBef>
          <a:spcPct val="20000"/>
        </a:spcBef>
        <a:buFont typeface="Arial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6pPr>
      <a:lvl7pPr marL="5723148" indent="-440242" algn="l" defTabSz="880485" rtl="0" eaLnBrk="1" latinLnBrk="0" hangingPunct="1">
        <a:spcBef>
          <a:spcPct val="20000"/>
        </a:spcBef>
        <a:buFont typeface="Arial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7pPr>
      <a:lvl8pPr marL="6603632" indent="-440242" algn="l" defTabSz="880485" rtl="0" eaLnBrk="1" latinLnBrk="0" hangingPunct="1">
        <a:spcBef>
          <a:spcPct val="20000"/>
        </a:spcBef>
        <a:buFont typeface="Arial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8pPr>
      <a:lvl9pPr marL="7484115" indent="-440242" algn="l" defTabSz="880485" rtl="0" eaLnBrk="1" latinLnBrk="0" hangingPunct="1">
        <a:spcBef>
          <a:spcPct val="20000"/>
        </a:spcBef>
        <a:buFont typeface="Arial"/>
        <a:buChar char="•"/>
        <a:defRPr sz="38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485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0969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452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1937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421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2906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389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3874" algn="l" defTabSz="880485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47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8220F2-49ED-4C36-97A9-13F47EDC36CA}"/>
              </a:ext>
            </a:extLst>
          </p:cNvPr>
          <p:cNvSpPr txBox="1"/>
          <p:nvPr/>
        </p:nvSpPr>
        <p:spPr>
          <a:xfrm>
            <a:off x="84124" y="146059"/>
            <a:ext cx="651599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Want to become an Academic Rep for 2024-25?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Sign Up Now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Poppins Medium" panose="00000600000000000000" pitchFamily="2" charset="0"/>
                <a:cs typeface="Poppins Medium" panose="00000600000000000000" pitchFamily="2" charset="0"/>
              </a:rPr>
              <a:t>Through our easy sign up form!</a:t>
            </a:r>
            <a:endParaRPr lang="en-GB" sz="1600" dirty="0">
              <a:solidFill>
                <a:schemeClr val="bg1"/>
              </a:solidFill>
              <a:latin typeface="Poppins Medium" panose="00000600000000000000" pitchFamily="2" charset="0"/>
              <a:cs typeface="Poppins Medium" panose="00000600000000000000" pitchFamily="2" charset="0"/>
            </a:endParaRPr>
          </a:p>
          <a:p>
            <a:endParaRPr lang="en-GB" sz="1400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8CF3608-E90B-40AD-A43B-300B73CBAC73}"/>
              </a:ext>
            </a:extLst>
          </p:cNvPr>
          <p:cNvGrpSpPr/>
          <p:nvPr/>
        </p:nvGrpSpPr>
        <p:grpSpPr>
          <a:xfrm>
            <a:off x="2167946" y="1244999"/>
            <a:ext cx="2348345" cy="346712"/>
            <a:chOff x="177800" y="1207127"/>
            <a:chExt cx="2348345" cy="346712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F3B02931-9C0F-4DF0-96A3-019C6B7685FA}"/>
                </a:ext>
              </a:extLst>
            </p:cNvPr>
            <p:cNvSpPr/>
            <p:nvPr/>
          </p:nvSpPr>
          <p:spPr>
            <a:xfrm>
              <a:off x="177800" y="1207127"/>
              <a:ext cx="2348345" cy="34671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100" dirty="0">
                  <a:solidFill>
                    <a:schemeClr val="tx1"/>
                  </a:solidFill>
                  <a:latin typeface="Poppins Medium" panose="00000600000000000000" pitchFamily="2" charset="0"/>
                  <a:cs typeface="Poppins Medium" panose="00000600000000000000" pitchFamily="2" charset="0"/>
                </a:rPr>
                <a:t>Click here to sign up today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D4CBD5F-CE99-470A-BAFD-377150692D97}"/>
                </a:ext>
              </a:extLst>
            </p:cNvPr>
            <p:cNvGrpSpPr/>
            <p:nvPr/>
          </p:nvGrpSpPr>
          <p:grpSpPr>
            <a:xfrm>
              <a:off x="2238711" y="1280792"/>
              <a:ext cx="200346" cy="200346"/>
              <a:chOff x="2713663" y="1280792"/>
              <a:chExt cx="200346" cy="200346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07D3E1AA-61E3-4FDC-9941-0DA28E72EDFA}"/>
                  </a:ext>
                </a:extLst>
              </p:cNvPr>
              <p:cNvSpPr/>
              <p:nvPr/>
            </p:nvSpPr>
            <p:spPr>
              <a:xfrm>
                <a:off x="2713663" y="1280792"/>
                <a:ext cx="200346" cy="20034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05B6DA23-D8C9-499F-990D-07725399C842}"/>
                  </a:ext>
                </a:extLst>
              </p:cNvPr>
              <p:cNvSpPr/>
              <p:nvPr/>
            </p:nvSpPr>
            <p:spPr>
              <a:xfrm>
                <a:off x="2780978" y="1330476"/>
                <a:ext cx="85725" cy="100012"/>
              </a:xfrm>
              <a:prstGeom prst="chevro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4363081"/>
      </p:ext>
    </p:extLst>
  </p:cSld>
  <p:clrMapOvr>
    <a:masterClrMapping/>
  </p:clrMapOvr>
</p:sld>
</file>

<file path=ppt/theme/theme1.xml><?xml version="1.0" encoding="utf-8"?>
<a:theme xmlns:a="http://schemas.openxmlformats.org/drawingml/2006/main" name="Student Voice Training Templates">
  <a:themeElements>
    <a:clrScheme name="Custom 1">
      <a:dk1>
        <a:srgbClr val="363636"/>
      </a:dk1>
      <a:lt1>
        <a:srgbClr val="FFFFFF"/>
      </a:lt1>
      <a:dk2>
        <a:srgbClr val="FF473D"/>
      </a:dk2>
      <a:lt2>
        <a:srgbClr val="EDEDED"/>
      </a:lt2>
      <a:accent1>
        <a:srgbClr val="FF473D"/>
      </a:accent1>
      <a:accent2>
        <a:srgbClr val="0000FF"/>
      </a:accent2>
      <a:accent3>
        <a:srgbClr val="116929"/>
      </a:accent3>
      <a:accent4>
        <a:srgbClr val="A629A3"/>
      </a:accent4>
      <a:accent5>
        <a:srgbClr val="121A61"/>
      </a:accent5>
      <a:accent6>
        <a:srgbClr val="EDEDED"/>
      </a:accent6>
      <a:hlink>
        <a:srgbClr val="0000FF"/>
      </a:hlink>
      <a:folHlink>
        <a:srgbClr val="800080"/>
      </a:folHlink>
    </a:clrScheme>
    <a:fontScheme name="SU Calendar">
      <a:majorFont>
        <a:latin typeface="Poppins Extra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udent Voice Training Templates" id="{2B92A9F8-A189-4A6B-9CAE-E8D5FF8A092B}" vid="{202E2E9F-4321-4AD1-89AD-5F544D6461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Voice Training Templates</Template>
  <TotalTime>11143</TotalTime>
  <Words>26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Poppins</vt:lpstr>
      <vt:lpstr>Poppins ExtraBold</vt:lpstr>
      <vt:lpstr>Poppins Medium</vt:lpstr>
      <vt:lpstr>Student Voice Training Templates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Callie Edwards</dc:creator>
  <cp:lastModifiedBy>Georgina Newham</cp:lastModifiedBy>
  <cp:revision>23</cp:revision>
  <dcterms:created xsi:type="dcterms:W3CDTF">2021-09-02T15:07:15Z</dcterms:created>
  <dcterms:modified xsi:type="dcterms:W3CDTF">2024-04-26T09:09:42Z</dcterms:modified>
</cp:coreProperties>
</file>