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DC357-3E02-B93B-A81A-11C16585E49C}" v="18" dt="2023-03-27T12:52:33.611"/>
    <p1510:client id="{A1E0E4A2-8405-C81E-7D5D-C77F2E49D83D}" v="45" dt="2023-02-02T15:27:08.882"/>
    <p1510:client id="{F89D91E2-08A8-85D1-EC9A-A0D01F1C9330}" v="56" dt="2023-03-27T12:44:33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- logo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A4282-3A29-4D13-B164-B5271EF9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4"/>
          <a:stretch/>
        </p:blipFill>
        <p:spPr>
          <a:xfrm>
            <a:off x="2256623" y="3823151"/>
            <a:ext cx="2344756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 Slide - light 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3518255"/>
            <a:ext cx="6172200" cy="1364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796845"/>
            <a:ext cx="3300342" cy="721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17984-F2BA-462F-956F-288D052E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9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 Slide - blue 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3518255"/>
            <a:ext cx="6172200" cy="1364463"/>
          </a:xfr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796845"/>
            <a:ext cx="3300342" cy="72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6E4A-9974-44AA-92DD-F375B8AD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subhead Slide - blue 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3518255"/>
            <a:ext cx="6172200" cy="1364463"/>
          </a:xfr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796845"/>
            <a:ext cx="3300342" cy="72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6E4A-9974-44AA-92DD-F375B8AD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Logo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3302000"/>
            <a:ext cx="6172200" cy="165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436070"/>
            <a:ext cx="3300342" cy="72154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D5E8C-EA63-4246-B467-CB2EA3320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4"/>
          <a:stretch/>
        </p:blipFill>
        <p:spPr>
          <a:xfrm>
            <a:off x="281992" y="7178942"/>
            <a:ext cx="2177429" cy="20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Logo -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3302000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436070"/>
            <a:ext cx="3300342" cy="7215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87CF-218B-442F-ABCE-3672625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7113453"/>
            <a:ext cx="3528796" cy="22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Logo -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3302000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436070"/>
            <a:ext cx="3300342" cy="7215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87CF-218B-442F-ABCE-3672625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7113453"/>
            <a:ext cx="3528796" cy="22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with tex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2900" y="2210725"/>
            <a:ext cx="6172200" cy="617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5E0C9-4DEF-4963-B351-AB26FE8D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298C6-A1AD-4EF4-B3FB-07D1EDB4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8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 blu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912864" cy="990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0654" y="-7901331"/>
            <a:ext cx="6673353" cy="17186680"/>
          </a:xfrm>
          <a:prstGeom prst="pie">
            <a:avLst>
              <a:gd name="adj1" fmla="val 5389127"/>
              <a:gd name="adj2" fmla="val 10797264"/>
            </a:avLst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575" y="2950758"/>
            <a:ext cx="5969794" cy="3849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F2D8A-D8B8-4AAE-8578-F2ED281EE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033E3-E3A5-45CF-B90B-DFF5BE3AB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-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58000" cy="990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67">
              <a:solidFill>
                <a:schemeClr val="tx1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8986" y="2929716"/>
            <a:ext cx="2590382" cy="3849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23046-3297-46C8-8155-5627C215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6858000" cy="100426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9" name="Rectangle 8"/>
          <p:cNvSpPr/>
          <p:nvPr/>
        </p:nvSpPr>
        <p:spPr>
          <a:xfrm>
            <a:off x="3378748" y="1"/>
            <a:ext cx="3479252" cy="10042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2307" y="776944"/>
            <a:ext cx="2874135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653293" y="776944"/>
            <a:ext cx="2874135" cy="7252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BB683-47A3-4609-9157-578AB727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</p:spPr>
        <p:txBody>
          <a:bodyPr/>
          <a:lstStyle>
            <a:lvl1pPr marL="0" indent="0">
              <a:buNone/>
              <a:defRPr sz="616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A2D98-BE9F-464A-A589-98749B03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"/>
            <a:ext cx="3429000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2307" y="776944"/>
            <a:ext cx="2874135" cy="7252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653293" y="776944"/>
            <a:ext cx="2874135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08089-4DD3-4FB3-8F2C-33383995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ttern background - small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0BF6-078E-4ACA-BBD2-16E74D1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4D53D-31CA-4BE5-B906-54907C48DD09}"/>
              </a:ext>
            </a:extLst>
          </p:cNvPr>
          <p:cNvSpPr txBox="1"/>
          <p:nvPr/>
        </p:nvSpPr>
        <p:spPr>
          <a:xfrm>
            <a:off x="-622048" y="-4112758"/>
            <a:ext cx="7885492" cy="12331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9536" dirty="0">
                <a:solidFill>
                  <a:schemeClr val="accent1"/>
                </a:solidFill>
                <a:latin typeface="+mj-lt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AF8B2-47E1-4192-A7EB-B1B20F9E9FFD}"/>
              </a:ext>
            </a:extLst>
          </p:cNvPr>
          <p:cNvSpPr txBox="1"/>
          <p:nvPr/>
        </p:nvSpPr>
        <p:spPr>
          <a:xfrm>
            <a:off x="2107809" y="-582401"/>
            <a:ext cx="2935419" cy="5012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1969" dirty="0">
                <a:solidFill>
                  <a:schemeClr val="accent1"/>
                </a:solidFill>
                <a:latin typeface="+mj-lt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3F0EF-6348-4F41-B0C7-CEBABE2D3F12}"/>
              </a:ext>
            </a:extLst>
          </p:cNvPr>
          <p:cNvSpPr txBox="1"/>
          <p:nvPr/>
        </p:nvSpPr>
        <p:spPr>
          <a:xfrm>
            <a:off x="2871334" y="1401401"/>
            <a:ext cx="5557932" cy="859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5271" dirty="0">
                <a:solidFill>
                  <a:schemeClr val="accent1"/>
                </a:solidFill>
                <a:latin typeface="+mj-lt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9C092-158C-4584-865E-0AA4D21ECBBD}"/>
              </a:ext>
            </a:extLst>
          </p:cNvPr>
          <p:cNvSpPr txBox="1"/>
          <p:nvPr/>
        </p:nvSpPr>
        <p:spPr>
          <a:xfrm>
            <a:off x="1393393" y="4214994"/>
            <a:ext cx="2123390" cy="717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27" dirty="0">
                <a:solidFill>
                  <a:schemeClr val="accent1"/>
                </a:solidFill>
                <a:latin typeface="+mj-lt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5FEA-350A-499F-BBED-F7AF922E6349}"/>
              </a:ext>
            </a:extLst>
          </p:cNvPr>
          <p:cNvSpPr txBox="1"/>
          <p:nvPr/>
        </p:nvSpPr>
        <p:spPr>
          <a:xfrm>
            <a:off x="4750193" y="362602"/>
            <a:ext cx="2277886" cy="1194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7033" dirty="0">
                <a:solidFill>
                  <a:schemeClr val="accent1"/>
                </a:solidFill>
                <a:latin typeface="+mj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50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i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6858000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655" y="4949946"/>
            <a:ext cx="3537346" cy="4956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2307" y="776944"/>
            <a:ext cx="2874135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20653" y="1"/>
            <a:ext cx="3537347" cy="4949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638259" y="5582468"/>
            <a:ext cx="2933992" cy="7252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312FB-9442-4AFC-A5EB-F06E3BE2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9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tile with image revers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6858000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6" name="Rectangle 5"/>
          <p:cNvSpPr/>
          <p:nvPr/>
        </p:nvSpPr>
        <p:spPr>
          <a:xfrm>
            <a:off x="0" y="4949136"/>
            <a:ext cx="3537346" cy="4956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116" y="625603"/>
            <a:ext cx="2874135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537347" cy="4949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01677" y="5334818"/>
            <a:ext cx="2933992" cy="30164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1D231-830F-4F42-BB6F-8CA220C9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7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6858000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2307" y="776944"/>
            <a:ext cx="2874135" cy="72522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20303" y="-1"/>
            <a:ext cx="3537697" cy="9905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A5FF48-63DF-47D5-9862-AF35514D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1283904" y="2527740"/>
            <a:ext cx="4290193" cy="79475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67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644E4-6A7D-43E1-95AF-C6816170F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2990145"/>
            <a:ext cx="3835004" cy="6518392"/>
          </a:xfrm>
        </p:spPr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  <a:lvl2pPr>
              <a:defRPr>
                <a:solidFill>
                  <a:srgbClr val="FF473D"/>
                </a:solidFill>
              </a:defRPr>
            </a:lvl2pPr>
            <a:lvl3pPr>
              <a:defRPr>
                <a:solidFill>
                  <a:srgbClr val="FF473D"/>
                </a:solidFill>
              </a:defRPr>
            </a:lvl3pPr>
            <a:lvl4pPr>
              <a:defRPr>
                <a:solidFill>
                  <a:srgbClr val="FF473D"/>
                </a:solidFill>
              </a:defRPr>
            </a:lvl4pPr>
            <a:lvl5pPr>
              <a:defRPr>
                <a:solidFill>
                  <a:srgbClr val="FF47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3896A-FB1C-4684-B482-788D7D12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04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1283904" y="2527740"/>
            <a:ext cx="4290193" cy="7947570"/>
          </a:xfrm>
          <a:custGeom>
            <a:avLst/>
            <a:gdLst>
              <a:gd name="connsiteX0" fmla="*/ 0 w 4290193"/>
              <a:gd name="connsiteY0" fmla="*/ 0 h 7947570"/>
              <a:gd name="connsiteX1" fmla="*/ 612885 w 4290193"/>
              <a:gd name="connsiteY1" fmla="*/ 0 h 7947570"/>
              <a:gd name="connsiteX2" fmla="*/ 1311573 w 4290193"/>
              <a:gd name="connsiteY2" fmla="*/ 0 h 7947570"/>
              <a:gd name="connsiteX3" fmla="*/ 1795752 w 4290193"/>
              <a:gd name="connsiteY3" fmla="*/ 0 h 7947570"/>
              <a:gd name="connsiteX4" fmla="*/ 2365735 w 4290193"/>
              <a:gd name="connsiteY4" fmla="*/ 0 h 7947570"/>
              <a:gd name="connsiteX5" fmla="*/ 2892816 w 4290193"/>
              <a:gd name="connsiteY5" fmla="*/ 0 h 7947570"/>
              <a:gd name="connsiteX6" fmla="*/ 3548602 w 4290193"/>
              <a:gd name="connsiteY6" fmla="*/ 0 h 7947570"/>
              <a:gd name="connsiteX7" fmla="*/ 4290193 w 4290193"/>
              <a:gd name="connsiteY7" fmla="*/ 0 h 7947570"/>
              <a:gd name="connsiteX8" fmla="*/ 4290193 w 4290193"/>
              <a:gd name="connsiteY8" fmla="*/ 423870 h 7947570"/>
              <a:gd name="connsiteX9" fmla="*/ 4290193 w 4290193"/>
              <a:gd name="connsiteY9" fmla="*/ 1086168 h 7947570"/>
              <a:gd name="connsiteX10" fmla="*/ 4290193 w 4290193"/>
              <a:gd name="connsiteY10" fmla="*/ 1907417 h 7947570"/>
              <a:gd name="connsiteX11" fmla="*/ 4290193 w 4290193"/>
              <a:gd name="connsiteY11" fmla="*/ 2649190 h 7947570"/>
              <a:gd name="connsiteX12" fmla="*/ 4290193 w 4290193"/>
              <a:gd name="connsiteY12" fmla="*/ 3152536 h 7947570"/>
              <a:gd name="connsiteX13" fmla="*/ 4290193 w 4290193"/>
              <a:gd name="connsiteY13" fmla="*/ 3735358 h 7947570"/>
              <a:gd name="connsiteX14" fmla="*/ 4290193 w 4290193"/>
              <a:gd name="connsiteY14" fmla="*/ 4556607 h 7947570"/>
              <a:gd name="connsiteX15" fmla="*/ 4290193 w 4290193"/>
              <a:gd name="connsiteY15" fmla="*/ 5298380 h 7947570"/>
              <a:gd name="connsiteX16" fmla="*/ 4290193 w 4290193"/>
              <a:gd name="connsiteY16" fmla="*/ 5881202 h 7947570"/>
              <a:gd name="connsiteX17" fmla="*/ 4290193 w 4290193"/>
              <a:gd name="connsiteY17" fmla="*/ 6305072 h 7947570"/>
              <a:gd name="connsiteX18" fmla="*/ 4290193 w 4290193"/>
              <a:gd name="connsiteY18" fmla="*/ 6967370 h 7947570"/>
              <a:gd name="connsiteX19" fmla="*/ 4290193 w 4290193"/>
              <a:gd name="connsiteY19" fmla="*/ 7947570 h 7947570"/>
              <a:gd name="connsiteX20" fmla="*/ 3634406 w 4290193"/>
              <a:gd name="connsiteY20" fmla="*/ 7947570 h 7947570"/>
              <a:gd name="connsiteX21" fmla="*/ 2978620 w 4290193"/>
              <a:gd name="connsiteY21" fmla="*/ 7947570 h 7947570"/>
              <a:gd name="connsiteX22" fmla="*/ 2408637 w 4290193"/>
              <a:gd name="connsiteY22" fmla="*/ 7947570 h 7947570"/>
              <a:gd name="connsiteX23" fmla="*/ 1838654 w 4290193"/>
              <a:gd name="connsiteY23" fmla="*/ 7947570 h 7947570"/>
              <a:gd name="connsiteX24" fmla="*/ 1139966 w 4290193"/>
              <a:gd name="connsiteY24" fmla="*/ 7947570 h 7947570"/>
              <a:gd name="connsiteX25" fmla="*/ 612885 w 4290193"/>
              <a:gd name="connsiteY25" fmla="*/ 7947570 h 7947570"/>
              <a:gd name="connsiteX26" fmla="*/ 0 w 4290193"/>
              <a:gd name="connsiteY26" fmla="*/ 7947570 h 7947570"/>
              <a:gd name="connsiteX27" fmla="*/ 0 w 4290193"/>
              <a:gd name="connsiteY27" fmla="*/ 7285273 h 7947570"/>
              <a:gd name="connsiteX28" fmla="*/ 0 w 4290193"/>
              <a:gd name="connsiteY28" fmla="*/ 6543499 h 7947570"/>
              <a:gd name="connsiteX29" fmla="*/ 0 w 4290193"/>
              <a:gd name="connsiteY29" fmla="*/ 6119629 h 7947570"/>
              <a:gd name="connsiteX30" fmla="*/ 0 w 4290193"/>
              <a:gd name="connsiteY30" fmla="*/ 5616283 h 7947570"/>
              <a:gd name="connsiteX31" fmla="*/ 0 w 4290193"/>
              <a:gd name="connsiteY31" fmla="*/ 4953985 h 7947570"/>
              <a:gd name="connsiteX32" fmla="*/ 0 w 4290193"/>
              <a:gd name="connsiteY32" fmla="*/ 4212212 h 7947570"/>
              <a:gd name="connsiteX33" fmla="*/ 0 w 4290193"/>
              <a:gd name="connsiteY33" fmla="*/ 3708866 h 7947570"/>
              <a:gd name="connsiteX34" fmla="*/ 0 w 4290193"/>
              <a:gd name="connsiteY34" fmla="*/ 3205520 h 7947570"/>
              <a:gd name="connsiteX35" fmla="*/ 0 w 4290193"/>
              <a:gd name="connsiteY35" fmla="*/ 2781650 h 7947570"/>
              <a:gd name="connsiteX36" fmla="*/ 0 w 4290193"/>
              <a:gd name="connsiteY36" fmla="*/ 2357779 h 7947570"/>
              <a:gd name="connsiteX37" fmla="*/ 0 w 4290193"/>
              <a:gd name="connsiteY37" fmla="*/ 1854433 h 7947570"/>
              <a:gd name="connsiteX38" fmla="*/ 0 w 4290193"/>
              <a:gd name="connsiteY38" fmla="*/ 1430563 h 7947570"/>
              <a:gd name="connsiteX39" fmla="*/ 0 w 4290193"/>
              <a:gd name="connsiteY39" fmla="*/ 609314 h 7947570"/>
              <a:gd name="connsiteX40" fmla="*/ 0 w 4290193"/>
              <a:gd name="connsiteY40" fmla="*/ 0 h 79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290193" h="7947570" fill="none" extrusionOk="0">
                <a:moveTo>
                  <a:pt x="0" y="0"/>
                </a:moveTo>
                <a:cubicBezTo>
                  <a:pt x="221089" y="7722"/>
                  <a:pt x="444803" y="-11308"/>
                  <a:pt x="612885" y="0"/>
                </a:cubicBezTo>
                <a:cubicBezTo>
                  <a:pt x="780967" y="11308"/>
                  <a:pt x="993673" y="15466"/>
                  <a:pt x="1311573" y="0"/>
                </a:cubicBezTo>
                <a:cubicBezTo>
                  <a:pt x="1629473" y="-15466"/>
                  <a:pt x="1576074" y="8254"/>
                  <a:pt x="1795752" y="0"/>
                </a:cubicBezTo>
                <a:cubicBezTo>
                  <a:pt x="2015430" y="-8254"/>
                  <a:pt x="2222753" y="9333"/>
                  <a:pt x="2365735" y="0"/>
                </a:cubicBezTo>
                <a:cubicBezTo>
                  <a:pt x="2508717" y="-9333"/>
                  <a:pt x="2736563" y="6712"/>
                  <a:pt x="2892816" y="0"/>
                </a:cubicBezTo>
                <a:cubicBezTo>
                  <a:pt x="3049069" y="-6712"/>
                  <a:pt x="3265904" y="-32079"/>
                  <a:pt x="3548602" y="0"/>
                </a:cubicBezTo>
                <a:cubicBezTo>
                  <a:pt x="3831300" y="32079"/>
                  <a:pt x="4127070" y="-30226"/>
                  <a:pt x="4290193" y="0"/>
                </a:cubicBezTo>
                <a:cubicBezTo>
                  <a:pt x="4309625" y="116886"/>
                  <a:pt x="4303894" y="265915"/>
                  <a:pt x="4290193" y="423870"/>
                </a:cubicBezTo>
                <a:cubicBezTo>
                  <a:pt x="4276493" y="581825"/>
                  <a:pt x="4318972" y="767766"/>
                  <a:pt x="4290193" y="1086168"/>
                </a:cubicBezTo>
                <a:cubicBezTo>
                  <a:pt x="4261414" y="1404570"/>
                  <a:pt x="4281775" y="1643259"/>
                  <a:pt x="4290193" y="1907417"/>
                </a:cubicBezTo>
                <a:cubicBezTo>
                  <a:pt x="4298611" y="2171575"/>
                  <a:pt x="4254119" y="2469069"/>
                  <a:pt x="4290193" y="2649190"/>
                </a:cubicBezTo>
                <a:cubicBezTo>
                  <a:pt x="4326267" y="2829311"/>
                  <a:pt x="4296030" y="2911884"/>
                  <a:pt x="4290193" y="3152536"/>
                </a:cubicBezTo>
                <a:cubicBezTo>
                  <a:pt x="4284356" y="3393188"/>
                  <a:pt x="4295608" y="3472695"/>
                  <a:pt x="4290193" y="3735358"/>
                </a:cubicBezTo>
                <a:cubicBezTo>
                  <a:pt x="4284778" y="3998021"/>
                  <a:pt x="4310459" y="4163206"/>
                  <a:pt x="4290193" y="4556607"/>
                </a:cubicBezTo>
                <a:cubicBezTo>
                  <a:pt x="4269927" y="4950008"/>
                  <a:pt x="4266362" y="5025140"/>
                  <a:pt x="4290193" y="5298380"/>
                </a:cubicBezTo>
                <a:cubicBezTo>
                  <a:pt x="4314024" y="5571620"/>
                  <a:pt x="4285794" y="5678939"/>
                  <a:pt x="4290193" y="5881202"/>
                </a:cubicBezTo>
                <a:cubicBezTo>
                  <a:pt x="4294592" y="6083465"/>
                  <a:pt x="4286299" y="6112946"/>
                  <a:pt x="4290193" y="6305072"/>
                </a:cubicBezTo>
                <a:cubicBezTo>
                  <a:pt x="4294088" y="6497198"/>
                  <a:pt x="4311277" y="6801374"/>
                  <a:pt x="4290193" y="6967370"/>
                </a:cubicBezTo>
                <a:cubicBezTo>
                  <a:pt x="4269109" y="7133366"/>
                  <a:pt x="4313041" y="7634407"/>
                  <a:pt x="4290193" y="7947570"/>
                </a:cubicBezTo>
                <a:cubicBezTo>
                  <a:pt x="4078659" y="7927572"/>
                  <a:pt x="3886031" y="7932245"/>
                  <a:pt x="3634406" y="7947570"/>
                </a:cubicBezTo>
                <a:cubicBezTo>
                  <a:pt x="3382781" y="7962895"/>
                  <a:pt x="3288679" y="7934365"/>
                  <a:pt x="2978620" y="7947570"/>
                </a:cubicBezTo>
                <a:cubicBezTo>
                  <a:pt x="2668561" y="7960775"/>
                  <a:pt x="2575057" y="7974132"/>
                  <a:pt x="2408637" y="7947570"/>
                </a:cubicBezTo>
                <a:cubicBezTo>
                  <a:pt x="2242217" y="7921008"/>
                  <a:pt x="1966155" y="7954994"/>
                  <a:pt x="1838654" y="7947570"/>
                </a:cubicBezTo>
                <a:cubicBezTo>
                  <a:pt x="1711153" y="7940146"/>
                  <a:pt x="1311106" y="7953197"/>
                  <a:pt x="1139966" y="7947570"/>
                </a:cubicBezTo>
                <a:cubicBezTo>
                  <a:pt x="968826" y="7941943"/>
                  <a:pt x="813341" y="7968622"/>
                  <a:pt x="612885" y="7947570"/>
                </a:cubicBezTo>
                <a:cubicBezTo>
                  <a:pt x="412429" y="7926518"/>
                  <a:pt x="168163" y="7952077"/>
                  <a:pt x="0" y="7947570"/>
                </a:cubicBezTo>
                <a:cubicBezTo>
                  <a:pt x="-2551" y="7729466"/>
                  <a:pt x="-6779" y="7441240"/>
                  <a:pt x="0" y="7285273"/>
                </a:cubicBezTo>
                <a:cubicBezTo>
                  <a:pt x="6779" y="7129306"/>
                  <a:pt x="-28470" y="6839764"/>
                  <a:pt x="0" y="6543499"/>
                </a:cubicBezTo>
                <a:cubicBezTo>
                  <a:pt x="28470" y="6247234"/>
                  <a:pt x="-20297" y="6210073"/>
                  <a:pt x="0" y="6119629"/>
                </a:cubicBezTo>
                <a:cubicBezTo>
                  <a:pt x="20297" y="6029185"/>
                  <a:pt x="-14116" y="5755300"/>
                  <a:pt x="0" y="5616283"/>
                </a:cubicBezTo>
                <a:cubicBezTo>
                  <a:pt x="14116" y="5477266"/>
                  <a:pt x="3835" y="5151967"/>
                  <a:pt x="0" y="4953985"/>
                </a:cubicBezTo>
                <a:cubicBezTo>
                  <a:pt x="-3835" y="4756003"/>
                  <a:pt x="1065" y="4579100"/>
                  <a:pt x="0" y="4212212"/>
                </a:cubicBezTo>
                <a:cubicBezTo>
                  <a:pt x="-1065" y="3845324"/>
                  <a:pt x="24341" y="3815386"/>
                  <a:pt x="0" y="3708866"/>
                </a:cubicBezTo>
                <a:cubicBezTo>
                  <a:pt x="-24341" y="3602346"/>
                  <a:pt x="23011" y="3398298"/>
                  <a:pt x="0" y="3205520"/>
                </a:cubicBezTo>
                <a:cubicBezTo>
                  <a:pt x="-23011" y="3012742"/>
                  <a:pt x="-13720" y="2955038"/>
                  <a:pt x="0" y="2781650"/>
                </a:cubicBezTo>
                <a:cubicBezTo>
                  <a:pt x="13720" y="2608262"/>
                  <a:pt x="-17044" y="2533258"/>
                  <a:pt x="0" y="2357779"/>
                </a:cubicBezTo>
                <a:cubicBezTo>
                  <a:pt x="17044" y="2182300"/>
                  <a:pt x="-17261" y="2098977"/>
                  <a:pt x="0" y="1854433"/>
                </a:cubicBezTo>
                <a:cubicBezTo>
                  <a:pt x="17261" y="1609889"/>
                  <a:pt x="2649" y="1516363"/>
                  <a:pt x="0" y="1430563"/>
                </a:cubicBezTo>
                <a:cubicBezTo>
                  <a:pt x="-2649" y="1344763"/>
                  <a:pt x="-37497" y="843971"/>
                  <a:pt x="0" y="609314"/>
                </a:cubicBezTo>
                <a:cubicBezTo>
                  <a:pt x="37497" y="374657"/>
                  <a:pt x="13767" y="140529"/>
                  <a:pt x="0" y="0"/>
                </a:cubicBezTo>
                <a:close/>
              </a:path>
              <a:path w="4290193" h="7947570" stroke="0" extrusionOk="0">
                <a:moveTo>
                  <a:pt x="0" y="0"/>
                </a:moveTo>
                <a:cubicBezTo>
                  <a:pt x="175672" y="29949"/>
                  <a:pt x="498869" y="21757"/>
                  <a:pt x="655787" y="0"/>
                </a:cubicBezTo>
                <a:cubicBezTo>
                  <a:pt x="812705" y="-21757"/>
                  <a:pt x="966151" y="29358"/>
                  <a:pt x="1268671" y="0"/>
                </a:cubicBezTo>
                <a:cubicBezTo>
                  <a:pt x="1571191" y="-29358"/>
                  <a:pt x="1657051" y="-7427"/>
                  <a:pt x="1838654" y="0"/>
                </a:cubicBezTo>
                <a:cubicBezTo>
                  <a:pt x="2020257" y="7427"/>
                  <a:pt x="2134296" y="-23994"/>
                  <a:pt x="2408637" y="0"/>
                </a:cubicBezTo>
                <a:cubicBezTo>
                  <a:pt x="2682978" y="23994"/>
                  <a:pt x="2684281" y="-20309"/>
                  <a:pt x="2892816" y="0"/>
                </a:cubicBezTo>
                <a:cubicBezTo>
                  <a:pt x="3101351" y="20309"/>
                  <a:pt x="3313439" y="10664"/>
                  <a:pt x="3591504" y="0"/>
                </a:cubicBezTo>
                <a:cubicBezTo>
                  <a:pt x="3869569" y="-10664"/>
                  <a:pt x="4076640" y="-11894"/>
                  <a:pt x="4290193" y="0"/>
                </a:cubicBezTo>
                <a:cubicBezTo>
                  <a:pt x="4269390" y="267742"/>
                  <a:pt x="4321204" y="448237"/>
                  <a:pt x="4290193" y="662298"/>
                </a:cubicBezTo>
                <a:cubicBezTo>
                  <a:pt x="4259182" y="876359"/>
                  <a:pt x="4284739" y="1067663"/>
                  <a:pt x="4290193" y="1324595"/>
                </a:cubicBezTo>
                <a:cubicBezTo>
                  <a:pt x="4295647" y="1581527"/>
                  <a:pt x="4282260" y="1629376"/>
                  <a:pt x="4290193" y="1827941"/>
                </a:cubicBezTo>
                <a:cubicBezTo>
                  <a:pt x="4298126" y="2026506"/>
                  <a:pt x="4277387" y="2328152"/>
                  <a:pt x="4290193" y="2569714"/>
                </a:cubicBezTo>
                <a:cubicBezTo>
                  <a:pt x="4302999" y="2811276"/>
                  <a:pt x="4299608" y="3087850"/>
                  <a:pt x="4290193" y="3232012"/>
                </a:cubicBezTo>
                <a:cubicBezTo>
                  <a:pt x="4280778" y="3376174"/>
                  <a:pt x="4287273" y="3589475"/>
                  <a:pt x="4290193" y="3735358"/>
                </a:cubicBezTo>
                <a:cubicBezTo>
                  <a:pt x="4293113" y="3881241"/>
                  <a:pt x="4330617" y="4268097"/>
                  <a:pt x="4290193" y="4556607"/>
                </a:cubicBezTo>
                <a:cubicBezTo>
                  <a:pt x="4249769" y="4845117"/>
                  <a:pt x="4270740" y="4840921"/>
                  <a:pt x="4290193" y="5059953"/>
                </a:cubicBezTo>
                <a:cubicBezTo>
                  <a:pt x="4309646" y="5278985"/>
                  <a:pt x="4299178" y="5546483"/>
                  <a:pt x="4290193" y="5801726"/>
                </a:cubicBezTo>
                <a:cubicBezTo>
                  <a:pt x="4281208" y="6056969"/>
                  <a:pt x="4287142" y="6217859"/>
                  <a:pt x="4290193" y="6384548"/>
                </a:cubicBezTo>
                <a:cubicBezTo>
                  <a:pt x="4293244" y="6551237"/>
                  <a:pt x="4319691" y="6835409"/>
                  <a:pt x="4290193" y="7046845"/>
                </a:cubicBezTo>
                <a:cubicBezTo>
                  <a:pt x="4260695" y="7258281"/>
                  <a:pt x="4312378" y="7548574"/>
                  <a:pt x="4290193" y="7947570"/>
                </a:cubicBezTo>
                <a:cubicBezTo>
                  <a:pt x="4034932" y="7950409"/>
                  <a:pt x="3916344" y="7973918"/>
                  <a:pt x="3677308" y="7947570"/>
                </a:cubicBezTo>
                <a:cubicBezTo>
                  <a:pt x="3438272" y="7921222"/>
                  <a:pt x="3351985" y="7940630"/>
                  <a:pt x="3193129" y="7947570"/>
                </a:cubicBezTo>
                <a:cubicBezTo>
                  <a:pt x="3034273" y="7954510"/>
                  <a:pt x="2676195" y="7954211"/>
                  <a:pt x="2537343" y="7947570"/>
                </a:cubicBezTo>
                <a:cubicBezTo>
                  <a:pt x="2398491" y="7940929"/>
                  <a:pt x="2189411" y="7956607"/>
                  <a:pt x="2053164" y="7947570"/>
                </a:cubicBezTo>
                <a:cubicBezTo>
                  <a:pt x="1916917" y="7938533"/>
                  <a:pt x="1533586" y="7951661"/>
                  <a:pt x="1354475" y="7947570"/>
                </a:cubicBezTo>
                <a:cubicBezTo>
                  <a:pt x="1175364" y="7943479"/>
                  <a:pt x="990372" y="7956763"/>
                  <a:pt x="784492" y="7947570"/>
                </a:cubicBezTo>
                <a:cubicBezTo>
                  <a:pt x="578612" y="7938377"/>
                  <a:pt x="389665" y="7951087"/>
                  <a:pt x="0" y="7947570"/>
                </a:cubicBezTo>
                <a:cubicBezTo>
                  <a:pt x="20524" y="7675664"/>
                  <a:pt x="-29002" y="7632638"/>
                  <a:pt x="0" y="7364748"/>
                </a:cubicBezTo>
                <a:cubicBezTo>
                  <a:pt x="29002" y="7096858"/>
                  <a:pt x="-15520" y="6838964"/>
                  <a:pt x="0" y="6702451"/>
                </a:cubicBezTo>
                <a:cubicBezTo>
                  <a:pt x="15520" y="6565938"/>
                  <a:pt x="-27912" y="6308335"/>
                  <a:pt x="0" y="6119629"/>
                </a:cubicBezTo>
                <a:cubicBezTo>
                  <a:pt x="27912" y="5930923"/>
                  <a:pt x="5469" y="5862680"/>
                  <a:pt x="0" y="5616283"/>
                </a:cubicBezTo>
                <a:cubicBezTo>
                  <a:pt x="-5469" y="5369886"/>
                  <a:pt x="25858" y="5298188"/>
                  <a:pt x="0" y="5033461"/>
                </a:cubicBezTo>
                <a:cubicBezTo>
                  <a:pt x="-25858" y="4768734"/>
                  <a:pt x="8046" y="4424231"/>
                  <a:pt x="0" y="4212212"/>
                </a:cubicBezTo>
                <a:cubicBezTo>
                  <a:pt x="-8046" y="4000193"/>
                  <a:pt x="-18476" y="3956479"/>
                  <a:pt x="0" y="3708866"/>
                </a:cubicBezTo>
                <a:cubicBezTo>
                  <a:pt x="18476" y="3461253"/>
                  <a:pt x="15357" y="3245052"/>
                  <a:pt x="0" y="3046568"/>
                </a:cubicBezTo>
                <a:cubicBezTo>
                  <a:pt x="-15357" y="2848084"/>
                  <a:pt x="-16426" y="2683270"/>
                  <a:pt x="0" y="2463747"/>
                </a:cubicBezTo>
                <a:cubicBezTo>
                  <a:pt x="16426" y="2244224"/>
                  <a:pt x="-32492" y="2065549"/>
                  <a:pt x="0" y="1721973"/>
                </a:cubicBezTo>
                <a:cubicBezTo>
                  <a:pt x="32492" y="1378397"/>
                  <a:pt x="-8477" y="1134705"/>
                  <a:pt x="0" y="980200"/>
                </a:cubicBezTo>
                <a:cubicBezTo>
                  <a:pt x="8477" y="825695"/>
                  <a:pt x="-23742" y="263603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248383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67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644E4-6A7D-43E1-95AF-C6816170F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2990145"/>
            <a:ext cx="3835004" cy="6518392"/>
          </a:xfrm>
        </p:spPr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  <a:lvl2pPr>
              <a:defRPr>
                <a:solidFill>
                  <a:srgbClr val="FF473D"/>
                </a:solidFill>
              </a:defRPr>
            </a:lvl2pPr>
            <a:lvl3pPr>
              <a:defRPr>
                <a:solidFill>
                  <a:srgbClr val="FF473D"/>
                </a:solidFill>
              </a:defRPr>
            </a:lvl3pPr>
            <a:lvl4pPr>
              <a:defRPr>
                <a:solidFill>
                  <a:srgbClr val="FF473D"/>
                </a:solidFill>
              </a:defRPr>
            </a:lvl4pPr>
            <a:lvl5pPr>
              <a:defRPr>
                <a:solidFill>
                  <a:srgbClr val="FF47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0E55F-99C8-4B57-8AD3-B600C5E58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9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-189185" y="2444241"/>
            <a:ext cx="7177251" cy="56323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3896A-FB1C-4684-B482-788D7D12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7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2307" y="4316343"/>
            <a:ext cx="1479633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2307" y="820107"/>
            <a:ext cx="1479633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1868785" y="4316343"/>
            <a:ext cx="1479633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68785" y="820107"/>
            <a:ext cx="1479633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475639" y="4316343"/>
            <a:ext cx="1479633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475639" y="820107"/>
            <a:ext cx="1479633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5063250" y="4316343"/>
            <a:ext cx="1479633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063250" y="820107"/>
            <a:ext cx="1479633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BBF56-2EEE-4735-BA3C-9ECDCB1B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3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BF56-2EEE-4735-BA3C-9ECDCB1B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3F047-6107-4E8F-9BD4-2BB0A774B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519" y="2380659"/>
            <a:ext cx="1194197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231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04F455D-FF0D-4AC7-90B7-8BE4DE734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866" y="2537536"/>
            <a:ext cx="1194197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231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02D9195-352B-40E9-ABCC-20525F8A0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7214" y="2537536"/>
            <a:ext cx="1194197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231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F0E99-ADAC-49C5-8977-7C22FFADD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960" y="5815295"/>
            <a:ext cx="1797844" cy="2867848"/>
          </a:xfrm>
        </p:spPr>
        <p:txBody>
          <a:bodyPr>
            <a:noAutofit/>
          </a:bodyPr>
          <a:lstStyle>
            <a:lvl1pPr>
              <a:buNone/>
              <a:defRPr sz="3081"/>
            </a:lvl1pPr>
            <a:lvl2pPr>
              <a:buNone/>
              <a:defRPr sz="2697"/>
            </a:lvl2pPr>
            <a:lvl3pPr>
              <a:buNone/>
              <a:defRPr sz="2311"/>
            </a:lvl3pPr>
            <a:lvl4pPr>
              <a:buNone/>
              <a:defRPr sz="2119"/>
            </a:lvl4pPr>
            <a:lvl5pPr>
              <a:buNone/>
              <a:defRPr sz="211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7529-223D-4826-A83A-4B7FAA9A4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1176" y="5815295"/>
            <a:ext cx="1797844" cy="2867848"/>
          </a:xfrm>
        </p:spPr>
        <p:txBody>
          <a:bodyPr>
            <a:noAutofit/>
          </a:bodyPr>
          <a:lstStyle>
            <a:lvl1pPr>
              <a:buNone/>
              <a:defRPr sz="3081"/>
            </a:lvl1pPr>
            <a:lvl2pPr>
              <a:buNone/>
              <a:defRPr sz="2697"/>
            </a:lvl2pPr>
            <a:lvl3pPr>
              <a:buNone/>
              <a:defRPr sz="2311"/>
            </a:lvl3pPr>
            <a:lvl4pPr>
              <a:buNone/>
              <a:defRPr sz="2119"/>
            </a:lvl4pPr>
            <a:lvl5pPr>
              <a:buNone/>
              <a:defRPr sz="211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694F99-2E77-4D5A-9888-61A258F5E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5391" y="5815295"/>
            <a:ext cx="1797844" cy="2867848"/>
          </a:xfrm>
        </p:spPr>
        <p:txBody>
          <a:bodyPr>
            <a:noAutofit/>
          </a:bodyPr>
          <a:lstStyle>
            <a:lvl1pPr>
              <a:buNone/>
              <a:defRPr sz="3081"/>
            </a:lvl1pPr>
            <a:lvl2pPr>
              <a:buNone/>
              <a:defRPr sz="2697"/>
            </a:lvl2pPr>
            <a:lvl3pPr>
              <a:buNone/>
              <a:defRPr sz="2311"/>
            </a:lvl3pPr>
            <a:lvl4pPr>
              <a:buNone/>
              <a:defRPr sz="2119"/>
            </a:lvl4pPr>
            <a:lvl5pPr>
              <a:buNone/>
              <a:defRPr sz="211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9906000"/>
          </a:xfrm>
        </p:spPr>
        <p:txBody>
          <a:bodyPr/>
          <a:lstStyle>
            <a:lvl1pPr marL="0" indent="0">
              <a:buNone/>
              <a:defRPr sz="616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8D0FA-3476-430A-9060-2E9867178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8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3F047-6107-4E8F-9BD4-2BB0A774B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519" y="2380659"/>
            <a:ext cx="1194197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2119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04F455D-FF0D-4AC7-90B7-8BE4DE734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866" y="2537536"/>
            <a:ext cx="1194197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2119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02D9195-352B-40E9-ABCC-20525F8A0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7214" y="2537536"/>
            <a:ext cx="1194197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2119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F0E99-ADAC-49C5-8977-7C22FFADD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960" y="5815295"/>
            <a:ext cx="1797844" cy="2867848"/>
          </a:xfrm>
        </p:spPr>
        <p:txBody>
          <a:bodyPr>
            <a:noAutofit/>
          </a:bodyPr>
          <a:lstStyle>
            <a:lvl1pPr>
              <a:buNone/>
              <a:defRPr sz="3852">
                <a:solidFill>
                  <a:schemeClr val="bg1"/>
                </a:solidFill>
              </a:defRPr>
            </a:lvl1pPr>
            <a:lvl2pPr>
              <a:buNone/>
              <a:defRPr sz="3467">
                <a:solidFill>
                  <a:schemeClr val="bg1"/>
                </a:solidFill>
              </a:defRPr>
            </a:lvl2pPr>
            <a:lvl3pPr>
              <a:buNone/>
              <a:defRPr sz="3081">
                <a:solidFill>
                  <a:schemeClr val="bg1"/>
                </a:solidFill>
              </a:defRPr>
            </a:lvl3pPr>
            <a:lvl4pPr>
              <a:buNone/>
              <a:defRPr sz="2697">
                <a:solidFill>
                  <a:schemeClr val="bg1"/>
                </a:solidFill>
              </a:defRPr>
            </a:lvl4pPr>
            <a:lvl5pPr>
              <a:buNone/>
              <a:defRPr sz="26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7529-223D-4826-A83A-4B7FAA9A4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1176" y="5815295"/>
            <a:ext cx="1797844" cy="2867848"/>
          </a:xfrm>
        </p:spPr>
        <p:txBody>
          <a:bodyPr>
            <a:noAutofit/>
          </a:bodyPr>
          <a:lstStyle>
            <a:lvl1pPr>
              <a:buNone/>
              <a:defRPr sz="3852">
                <a:solidFill>
                  <a:schemeClr val="bg1"/>
                </a:solidFill>
              </a:defRPr>
            </a:lvl1pPr>
            <a:lvl2pPr>
              <a:buNone/>
              <a:defRPr sz="3467">
                <a:solidFill>
                  <a:schemeClr val="bg1"/>
                </a:solidFill>
              </a:defRPr>
            </a:lvl2pPr>
            <a:lvl3pPr>
              <a:buNone/>
              <a:defRPr sz="3081">
                <a:solidFill>
                  <a:schemeClr val="bg1"/>
                </a:solidFill>
              </a:defRPr>
            </a:lvl3pPr>
            <a:lvl4pPr>
              <a:buNone/>
              <a:defRPr sz="2697">
                <a:solidFill>
                  <a:schemeClr val="bg1"/>
                </a:solidFill>
              </a:defRPr>
            </a:lvl4pPr>
            <a:lvl5pPr>
              <a:buNone/>
              <a:defRPr sz="26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694F99-2E77-4D5A-9888-61A258F5E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5391" y="5815295"/>
            <a:ext cx="1797844" cy="2867848"/>
          </a:xfrm>
        </p:spPr>
        <p:txBody>
          <a:bodyPr>
            <a:noAutofit/>
          </a:bodyPr>
          <a:lstStyle>
            <a:lvl1pPr>
              <a:buNone/>
              <a:defRPr sz="3852">
                <a:solidFill>
                  <a:schemeClr val="bg1"/>
                </a:solidFill>
              </a:defRPr>
            </a:lvl1pPr>
            <a:lvl2pPr>
              <a:buNone/>
              <a:defRPr sz="3467">
                <a:solidFill>
                  <a:schemeClr val="bg1"/>
                </a:solidFill>
              </a:defRPr>
            </a:lvl2pPr>
            <a:lvl3pPr>
              <a:buNone/>
              <a:defRPr sz="3081">
                <a:solidFill>
                  <a:schemeClr val="bg1"/>
                </a:solidFill>
              </a:defRPr>
            </a:lvl3pPr>
            <a:lvl4pPr>
              <a:buNone/>
              <a:defRPr sz="2697">
                <a:solidFill>
                  <a:schemeClr val="bg1"/>
                </a:solidFill>
              </a:defRPr>
            </a:lvl4pPr>
            <a:lvl5pPr>
              <a:buNone/>
              <a:defRPr sz="26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55D6-7177-4A83-BD9F-70A7E03FB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C03CE1-AB70-41F9-B484-B1076AE3438B}"/>
              </a:ext>
            </a:extLst>
          </p:cNvPr>
          <p:cNvGrpSpPr/>
          <p:nvPr/>
        </p:nvGrpSpPr>
        <p:grpSpPr>
          <a:xfrm>
            <a:off x="0" y="0"/>
            <a:ext cx="6858000" cy="9906000"/>
            <a:chOff x="0" y="-29885"/>
            <a:chExt cx="9016584" cy="53962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20001A-EC21-4DAB-9AEC-361C3411481F}"/>
                </a:ext>
              </a:extLst>
            </p:cNvPr>
            <p:cNvSpPr/>
            <p:nvPr/>
          </p:nvSpPr>
          <p:spPr>
            <a:xfrm>
              <a:off x="0" y="-29885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67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37BE68-C094-4264-9D96-2375407DCCEA}"/>
                </a:ext>
              </a:extLst>
            </p:cNvPr>
            <p:cNvSpPr/>
            <p:nvPr/>
          </p:nvSpPr>
          <p:spPr>
            <a:xfrm>
              <a:off x="3005528" y="-29885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67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C0358D-B3FB-4264-96EB-8F769E552356}"/>
                </a:ext>
              </a:extLst>
            </p:cNvPr>
            <p:cNvSpPr/>
            <p:nvPr/>
          </p:nvSpPr>
          <p:spPr>
            <a:xfrm>
              <a:off x="6011056" y="-29885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67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658563-F910-4FBA-A9BD-FEE4E4D522B6}"/>
                </a:ext>
              </a:extLst>
            </p:cNvPr>
            <p:cNvSpPr/>
            <p:nvPr/>
          </p:nvSpPr>
          <p:spPr>
            <a:xfrm>
              <a:off x="0" y="2668249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67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A90581-E39B-47FA-AABE-72DBF7263A79}"/>
                </a:ext>
              </a:extLst>
            </p:cNvPr>
            <p:cNvSpPr/>
            <p:nvPr/>
          </p:nvSpPr>
          <p:spPr>
            <a:xfrm>
              <a:off x="3005528" y="2668249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67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4DEBF7-F2A1-4EFF-B0D2-DC93FC06A86E}"/>
                </a:ext>
              </a:extLst>
            </p:cNvPr>
            <p:cNvSpPr/>
            <p:nvPr/>
          </p:nvSpPr>
          <p:spPr>
            <a:xfrm>
              <a:off x="6011056" y="2668249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67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3965B7-4D59-4872-929A-359119DD3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875" y="331729"/>
            <a:ext cx="2000250" cy="4289544"/>
          </a:xfrm>
        </p:spPr>
        <p:txBody>
          <a:bodyPr>
            <a:noAutofit/>
          </a:bodyPr>
          <a:lstStyle>
            <a:lvl1pPr>
              <a:defRPr sz="3852">
                <a:solidFill>
                  <a:srgbClr val="363636"/>
                </a:solidFill>
              </a:defRPr>
            </a:lvl1pPr>
            <a:lvl2pPr>
              <a:defRPr sz="3467">
                <a:solidFill>
                  <a:srgbClr val="363636"/>
                </a:solidFill>
              </a:defRPr>
            </a:lvl2pPr>
            <a:lvl3pPr>
              <a:defRPr sz="3081">
                <a:solidFill>
                  <a:srgbClr val="363636"/>
                </a:solidFill>
              </a:defRPr>
            </a:lvl3pPr>
            <a:lvl4pPr>
              <a:defRPr sz="2697">
                <a:solidFill>
                  <a:srgbClr val="363636"/>
                </a:solidFill>
              </a:defRPr>
            </a:lvl4pPr>
            <a:lvl5pPr>
              <a:defRPr sz="2697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409E95-6B25-4943-91CA-DEA05B9124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875" y="331729"/>
            <a:ext cx="2000250" cy="4289544"/>
          </a:xfrm>
        </p:spPr>
        <p:txBody>
          <a:bodyPr>
            <a:noAutofit/>
          </a:bodyPr>
          <a:lstStyle>
            <a:lvl1pPr>
              <a:defRPr sz="3852">
                <a:solidFill>
                  <a:srgbClr val="FFFFFF"/>
                </a:solidFill>
              </a:defRPr>
            </a:lvl1pPr>
            <a:lvl2pPr>
              <a:defRPr sz="3467">
                <a:solidFill>
                  <a:srgbClr val="FFFFFF"/>
                </a:solidFill>
              </a:defRPr>
            </a:lvl2pPr>
            <a:lvl3pPr>
              <a:defRPr sz="3081">
                <a:solidFill>
                  <a:srgbClr val="FFFFFF"/>
                </a:solidFill>
              </a:defRPr>
            </a:lvl3pPr>
            <a:lvl4pPr>
              <a:defRPr sz="2697">
                <a:solidFill>
                  <a:srgbClr val="FFFFFF"/>
                </a:solidFill>
              </a:defRPr>
            </a:lvl4pPr>
            <a:lvl5pPr>
              <a:defRPr sz="269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C32DAEF-1EB5-4582-AAD4-12088DD75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4875" y="276471"/>
            <a:ext cx="2000250" cy="4289544"/>
          </a:xfrm>
        </p:spPr>
        <p:txBody>
          <a:bodyPr>
            <a:noAutofit/>
          </a:bodyPr>
          <a:lstStyle>
            <a:lvl1pPr>
              <a:defRPr sz="3852">
                <a:solidFill>
                  <a:srgbClr val="363636"/>
                </a:solidFill>
              </a:defRPr>
            </a:lvl1pPr>
            <a:lvl2pPr>
              <a:defRPr sz="3467">
                <a:solidFill>
                  <a:srgbClr val="363636"/>
                </a:solidFill>
              </a:defRPr>
            </a:lvl2pPr>
            <a:lvl3pPr>
              <a:defRPr sz="3081">
                <a:solidFill>
                  <a:srgbClr val="363636"/>
                </a:solidFill>
              </a:defRPr>
            </a:lvl3pPr>
            <a:lvl4pPr>
              <a:defRPr sz="2697">
                <a:solidFill>
                  <a:srgbClr val="363636"/>
                </a:solidFill>
              </a:defRPr>
            </a:lvl4pPr>
            <a:lvl5pPr>
              <a:defRPr sz="2697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DCF0BBC-D7FD-4897-8783-371A15EC0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" y="5229471"/>
            <a:ext cx="2000250" cy="4289544"/>
          </a:xfrm>
        </p:spPr>
        <p:txBody>
          <a:bodyPr>
            <a:noAutofit/>
          </a:bodyPr>
          <a:lstStyle>
            <a:lvl1pPr>
              <a:defRPr sz="3852">
                <a:solidFill>
                  <a:schemeClr val="bg1"/>
                </a:solidFill>
              </a:defRPr>
            </a:lvl1pPr>
            <a:lvl2pPr>
              <a:defRPr sz="3467">
                <a:solidFill>
                  <a:schemeClr val="bg1"/>
                </a:solidFill>
              </a:defRPr>
            </a:lvl2pPr>
            <a:lvl3pPr>
              <a:defRPr sz="3081">
                <a:solidFill>
                  <a:schemeClr val="bg1"/>
                </a:solidFill>
              </a:defRPr>
            </a:lvl3pPr>
            <a:lvl4pPr>
              <a:defRPr sz="2697">
                <a:solidFill>
                  <a:schemeClr val="bg1"/>
                </a:solidFill>
              </a:defRPr>
            </a:lvl4pPr>
            <a:lvl5pPr>
              <a:defRPr sz="26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EF9D5C-FB99-4D2B-BCF6-CBB202173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875" y="5229471"/>
            <a:ext cx="2000250" cy="4289544"/>
          </a:xfrm>
        </p:spPr>
        <p:txBody>
          <a:bodyPr>
            <a:noAutofit/>
          </a:bodyPr>
          <a:lstStyle>
            <a:lvl1pPr>
              <a:defRPr sz="3852">
                <a:solidFill>
                  <a:srgbClr val="363636"/>
                </a:solidFill>
              </a:defRPr>
            </a:lvl1pPr>
            <a:lvl2pPr>
              <a:defRPr sz="3467">
                <a:solidFill>
                  <a:srgbClr val="363636"/>
                </a:solidFill>
              </a:defRPr>
            </a:lvl2pPr>
            <a:lvl3pPr>
              <a:defRPr sz="3081">
                <a:solidFill>
                  <a:srgbClr val="363636"/>
                </a:solidFill>
              </a:defRPr>
            </a:lvl3pPr>
            <a:lvl4pPr>
              <a:defRPr sz="2697">
                <a:solidFill>
                  <a:srgbClr val="363636"/>
                </a:solidFill>
              </a:defRPr>
            </a:lvl4pPr>
            <a:lvl5pPr>
              <a:defRPr sz="2697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7A76C18-110F-4D3C-8F69-A92378A53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4875" y="5174212"/>
            <a:ext cx="2000250" cy="4289544"/>
          </a:xfrm>
        </p:spPr>
        <p:txBody>
          <a:bodyPr>
            <a:noAutofit/>
          </a:bodyPr>
          <a:lstStyle>
            <a:lvl1pPr>
              <a:defRPr sz="3852">
                <a:solidFill>
                  <a:schemeClr val="bg1"/>
                </a:solidFill>
              </a:defRPr>
            </a:lvl1pPr>
            <a:lvl2pPr>
              <a:defRPr sz="3467">
                <a:solidFill>
                  <a:schemeClr val="bg1"/>
                </a:solidFill>
              </a:defRPr>
            </a:lvl2pPr>
            <a:lvl3pPr>
              <a:defRPr sz="3081">
                <a:solidFill>
                  <a:schemeClr val="bg1"/>
                </a:solidFill>
              </a:defRPr>
            </a:lvl3pPr>
            <a:lvl4pPr>
              <a:defRPr sz="2697">
                <a:solidFill>
                  <a:schemeClr val="bg1"/>
                </a:solidFill>
              </a:defRPr>
            </a:lvl4pPr>
            <a:lvl5pPr>
              <a:defRPr sz="26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72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 Columns with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475923"/>
            <a:ext cx="6172200" cy="165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2307" y="4794017"/>
            <a:ext cx="1479633" cy="3546592"/>
          </a:xfrm>
        </p:spPr>
        <p:txBody>
          <a:bodyPr>
            <a:noAutofit/>
          </a:bodyPr>
          <a:lstStyle>
            <a:lvl1pPr marL="0" indent="0">
              <a:buNone/>
              <a:defRPr sz="231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1893584" y="4794017"/>
            <a:ext cx="1479633" cy="3546592"/>
          </a:xfrm>
        </p:spPr>
        <p:txBody>
          <a:bodyPr>
            <a:noAutofit/>
          </a:bodyPr>
          <a:lstStyle>
            <a:lvl1pPr marL="0" indent="0">
              <a:buNone/>
              <a:defRPr sz="231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140418" y="4794017"/>
            <a:ext cx="1479633" cy="3546592"/>
          </a:xfrm>
        </p:spPr>
        <p:txBody>
          <a:bodyPr>
            <a:noAutofit/>
          </a:bodyPr>
          <a:lstStyle>
            <a:lvl1pPr marL="0" indent="0">
              <a:buNone/>
              <a:defRPr sz="231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17001" y="4794017"/>
            <a:ext cx="1479633" cy="3546592"/>
          </a:xfrm>
        </p:spPr>
        <p:txBody>
          <a:bodyPr>
            <a:noAutofit/>
          </a:bodyPr>
          <a:lstStyle>
            <a:lvl1pPr marL="0" indent="0">
              <a:buNone/>
              <a:defRPr sz="231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1691DE-337C-4CDA-B97F-147AD903832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52307" y="2336029"/>
            <a:ext cx="1479633" cy="819218"/>
          </a:xfrm>
        </p:spPr>
        <p:txBody>
          <a:bodyPr>
            <a:noAutofit/>
          </a:bodyPr>
          <a:lstStyle>
            <a:lvl1pPr marL="0" indent="0" algn="ctr">
              <a:buNone/>
              <a:defRPr sz="3081" b="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380297-70F8-4660-81D2-52E6997AB20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93584" y="2336029"/>
            <a:ext cx="1479633" cy="819218"/>
          </a:xfrm>
        </p:spPr>
        <p:txBody>
          <a:bodyPr>
            <a:noAutofit/>
          </a:bodyPr>
          <a:lstStyle>
            <a:lvl1pPr marL="0" indent="0" algn="ctr">
              <a:buNone/>
              <a:defRPr sz="3081" b="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B18DF8-1ACF-4B47-A534-6A3DBB0D66B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140418" y="2336029"/>
            <a:ext cx="1479633" cy="819218"/>
          </a:xfrm>
        </p:spPr>
        <p:txBody>
          <a:bodyPr>
            <a:noAutofit/>
          </a:bodyPr>
          <a:lstStyle>
            <a:lvl1pPr marL="0" indent="0" algn="ctr">
              <a:buNone/>
              <a:defRPr sz="3081" b="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F3647D-3E44-4E77-8B92-500227B5FDE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517001" y="2336029"/>
            <a:ext cx="1479633" cy="819218"/>
          </a:xfrm>
        </p:spPr>
        <p:txBody>
          <a:bodyPr>
            <a:noAutofit/>
          </a:bodyPr>
          <a:lstStyle>
            <a:lvl1pPr marL="0" indent="0" algn="ctr">
              <a:buNone/>
              <a:defRPr sz="3081" b="1">
                <a:solidFill>
                  <a:schemeClr val="tx1"/>
                </a:solidFill>
              </a:defRPr>
            </a:lvl1pPr>
            <a:lvl2pPr marL="880485" indent="0">
              <a:buNone/>
              <a:defRPr sz="2119">
                <a:solidFill>
                  <a:schemeClr val="bg1"/>
                </a:solidFill>
              </a:defRPr>
            </a:lvl2pPr>
            <a:lvl3pPr marL="1760969" indent="0">
              <a:buNone/>
              <a:defRPr sz="2022">
                <a:solidFill>
                  <a:schemeClr val="bg1"/>
                </a:solidFill>
              </a:defRPr>
            </a:lvl3pPr>
            <a:lvl4pPr marL="2641452" indent="0">
              <a:buNone/>
              <a:defRPr sz="1925">
                <a:solidFill>
                  <a:schemeClr val="bg1"/>
                </a:solidFill>
              </a:defRPr>
            </a:lvl4pPr>
            <a:lvl5pPr marL="3521937" indent="0">
              <a:buNone/>
              <a:defRPr sz="1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9B4E28-252B-4173-8634-D8153F822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title plain background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192" y="475923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13" y="2629372"/>
            <a:ext cx="6156722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814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with title plain background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192" y="475923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13" y="2629372"/>
            <a:ext cx="6156722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0644B-CC0B-4E77-B232-6A2B6E9E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>
              <a:solidFill>
                <a:schemeClr val="accent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192" y="475923"/>
            <a:ext cx="6172200" cy="165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13" y="2629372"/>
            <a:ext cx="6156722" cy="537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AAD02-2EBF-4081-8C72-48F038F2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88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192" y="475923"/>
            <a:ext cx="6172200" cy="165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13" y="2629372"/>
            <a:ext cx="6156722" cy="537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E02AF9-75F8-4188-AEF9-BDDE4F89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7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704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ward_Powerpoint_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06" y="3862693"/>
            <a:ext cx="1233788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28" y="3862693"/>
            <a:ext cx="1224145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background - small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0BF6-078E-4ACA-BBD2-16E74D1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6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 - Grey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ward_Powerpoint_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06" y="3862693"/>
            <a:ext cx="1233788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5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8"/>
          <a:stretch/>
        </p:blipFill>
        <p:spPr>
          <a:xfrm>
            <a:off x="2257787" y="3828561"/>
            <a:ext cx="2342428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4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8"/>
          <a:stretch/>
        </p:blipFill>
        <p:spPr>
          <a:xfrm>
            <a:off x="2257785" y="3828561"/>
            <a:ext cx="2342430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4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 grey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6"/>
          <a:stretch/>
        </p:blipFill>
        <p:spPr>
          <a:xfrm>
            <a:off x="2260597" y="3823156"/>
            <a:ext cx="2336807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0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informal backgrou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4B267-E299-4506-B1CE-A587D7F6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43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Vo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03" y="-57555"/>
            <a:ext cx="6902824" cy="10042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</p:spTree>
    <p:extLst>
      <p:ext uri="{BB962C8B-B14F-4D97-AF65-F5344CB8AC3E}">
        <p14:creationId xmlns:p14="http://schemas.microsoft.com/office/powerpoint/2010/main" val="32989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Log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3302000"/>
            <a:ext cx="6172200" cy="1651000"/>
          </a:xfrm>
        </p:spPr>
        <p:txBody>
          <a:bodyPr/>
          <a:lstStyle>
            <a:lvl1pPr>
              <a:defRPr>
                <a:solidFill>
                  <a:srgbClr val="0000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Onward_Powerpoint_EPS-0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3" y="6970853"/>
            <a:ext cx="2840382" cy="1979269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19894" y="5436070"/>
            <a:ext cx="3300342" cy="721548"/>
          </a:xfrm>
        </p:spPr>
        <p:txBody>
          <a:bodyPr/>
          <a:lstStyle>
            <a:lvl1pPr algn="ctr">
              <a:defRPr>
                <a:solidFill>
                  <a:srgbClr val="0000B5"/>
                </a:solidFill>
              </a:defRPr>
            </a:lvl1pPr>
            <a:lvl2pPr>
              <a:defRPr>
                <a:solidFill>
                  <a:srgbClr val="0000B5"/>
                </a:solidFill>
              </a:defRPr>
            </a:lvl2pPr>
            <a:lvl3pPr>
              <a:defRPr>
                <a:solidFill>
                  <a:srgbClr val="0000B5"/>
                </a:solidFill>
              </a:defRPr>
            </a:lvl3pPr>
            <a:lvl4pPr>
              <a:defRPr>
                <a:solidFill>
                  <a:srgbClr val="0000B5"/>
                </a:solidFill>
              </a:defRPr>
            </a:lvl4pPr>
            <a:lvl5pPr>
              <a:defRPr>
                <a:solidFill>
                  <a:srgbClr val="0000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4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192" y="475923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Onward_Powerpoint_E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" y="8585200"/>
            <a:ext cx="402388" cy="71118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13" y="2629372"/>
            <a:ext cx="6156722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background - small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454C9-9D4E-43D5-AA57-AE6DD154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ttern background - small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454C9-9D4E-43D5-AA57-AE6DD154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4094364"/>
            <a:ext cx="6172200" cy="165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1B54C-C70E-4FE3-B230-944B63C8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2"/>
            <a:ext cx="1248707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4094364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DEBE-71EB-47DE-9DD3-31D211C6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4094364"/>
            <a:ext cx="6172200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DEBE-71EB-47DE-9DD3-31D211C6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" y="8549713"/>
            <a:ext cx="1248707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ctr" defTabSz="880485" rtl="0" eaLnBrk="1" latinLnBrk="0" hangingPunct="1">
        <a:spcBef>
          <a:spcPct val="0"/>
        </a:spcBef>
        <a:buNone/>
        <a:defRPr sz="770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60364" indent="-660364" algn="l" defTabSz="880485" rtl="0" eaLnBrk="1" latinLnBrk="0" hangingPunct="1">
        <a:spcBef>
          <a:spcPct val="20000"/>
        </a:spcBef>
        <a:buFont typeface="Arial"/>
        <a:buChar char="•"/>
        <a:defRPr sz="5392" kern="1200">
          <a:solidFill>
            <a:schemeClr val="accent1"/>
          </a:solidFill>
          <a:latin typeface="+mn-lt"/>
          <a:ea typeface="+mn-ea"/>
          <a:cs typeface="+mn-cs"/>
        </a:defRPr>
      </a:lvl1pPr>
      <a:lvl2pPr marL="1430787" indent="-550302" algn="l" defTabSz="880485" rtl="0" eaLnBrk="1" latinLnBrk="0" hangingPunct="1">
        <a:spcBef>
          <a:spcPct val="20000"/>
        </a:spcBef>
        <a:buFont typeface="Arial"/>
        <a:buChar char="–"/>
        <a:defRPr sz="4622" kern="1200">
          <a:solidFill>
            <a:schemeClr val="accent1"/>
          </a:solidFill>
          <a:latin typeface="+mn-lt"/>
          <a:ea typeface="+mn-ea"/>
          <a:cs typeface="+mn-cs"/>
        </a:defRPr>
      </a:lvl2pPr>
      <a:lvl3pPr marL="2201211" indent="-440242" algn="l" defTabSz="880485" rtl="0" eaLnBrk="1" latinLnBrk="0" hangingPunct="1">
        <a:spcBef>
          <a:spcPct val="20000"/>
        </a:spcBef>
        <a:buFont typeface="Arial"/>
        <a:buChar char="•"/>
        <a:defRPr sz="3852" kern="1200">
          <a:solidFill>
            <a:schemeClr val="accent1"/>
          </a:solidFill>
          <a:latin typeface="+mn-lt"/>
          <a:ea typeface="+mn-ea"/>
          <a:cs typeface="+mn-cs"/>
        </a:defRPr>
      </a:lvl3pPr>
      <a:lvl4pPr marL="3081695" indent="-440242" algn="l" defTabSz="8804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3962178" indent="-440242" algn="l" defTabSz="880485" rtl="0" eaLnBrk="1" latinLnBrk="0" hangingPunct="1">
        <a:spcBef>
          <a:spcPct val="20000"/>
        </a:spcBef>
        <a:buFont typeface="Arial"/>
        <a:buChar char="»"/>
        <a:defRPr sz="34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4842663" indent="-440242" algn="l" defTabSz="880485" rtl="0" eaLnBrk="1" latinLnBrk="0" hangingPunct="1">
        <a:spcBef>
          <a:spcPct val="20000"/>
        </a:spcBef>
        <a:buFont typeface="Arial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880485" rtl="0" eaLnBrk="1" latinLnBrk="0" hangingPunct="1">
        <a:spcBef>
          <a:spcPct val="20000"/>
        </a:spcBef>
        <a:buFont typeface="Arial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880485" rtl="0" eaLnBrk="1" latinLnBrk="0" hangingPunct="1">
        <a:spcBef>
          <a:spcPct val="20000"/>
        </a:spcBef>
        <a:buFont typeface="Arial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880485" rtl="0" eaLnBrk="1" latinLnBrk="0" hangingPunct="1">
        <a:spcBef>
          <a:spcPct val="20000"/>
        </a:spcBef>
        <a:buFont typeface="Arial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88048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91BE6C3-FF55-4626-A062-1252159FE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4338256" y="8943584"/>
            <a:ext cx="2519744" cy="962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4C93F-39F2-432E-B255-6926CB7C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" y="9057651"/>
            <a:ext cx="2219924" cy="544553"/>
          </a:xfrm>
          <a:prstGeom prst="rect">
            <a:avLst/>
          </a:prstGeom>
        </p:spPr>
      </p:pic>
      <p:pic>
        <p:nvPicPr>
          <p:cNvPr id="13" name="Picture 1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0F268CAE-8477-4BD1-A339-1DF56310C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3270" r="46070"/>
          <a:stretch/>
        </p:blipFill>
        <p:spPr>
          <a:xfrm>
            <a:off x="2868460" y="5430947"/>
            <a:ext cx="3695178" cy="337957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8E7C6-0561-4ADA-A9B9-46A5A4A4DA13}"/>
              </a:ext>
            </a:extLst>
          </p:cNvPr>
          <p:cNvSpPr txBox="1"/>
          <p:nvPr/>
        </p:nvSpPr>
        <p:spPr>
          <a:xfrm>
            <a:off x="355677" y="353900"/>
            <a:ext cx="6056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 an </a:t>
            </a:r>
          </a:p>
          <a:p>
            <a:r>
              <a:rPr lang="en-GB" sz="6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Academic Rep </a:t>
            </a:r>
            <a:endParaRPr lang="en-GB" sz="48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E7B7B-45DB-4D34-8066-5A7E63CE6AEE}"/>
              </a:ext>
            </a:extLst>
          </p:cNvPr>
          <p:cNvSpPr txBox="1"/>
          <p:nvPr/>
        </p:nvSpPr>
        <p:spPr>
          <a:xfrm>
            <a:off x="368203" y="2346270"/>
            <a:ext cx="6056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in a team. </a:t>
            </a:r>
            <a:r>
              <a:rPr lang="en-GB" sz="2400" dirty="0">
                <a:solidFill>
                  <a:schemeClr val="bg1"/>
                </a:solidFill>
              </a:rPr>
              <a:t>Improve your academic experience</a:t>
            </a:r>
            <a:r>
              <a:rPr lang="en-GB" sz="2400" dirty="0"/>
              <a:t>. Collaborate with Academic Staff. Improve communication skills. </a:t>
            </a:r>
            <a:r>
              <a:rPr lang="en-GB" sz="2400" dirty="0">
                <a:solidFill>
                  <a:schemeClr val="bg1"/>
                </a:solidFill>
              </a:rPr>
              <a:t>Develop confidence. </a:t>
            </a:r>
            <a:r>
              <a:rPr lang="en-GB" sz="2400" dirty="0"/>
              <a:t>Join a community. Improve your employability. </a:t>
            </a:r>
            <a:r>
              <a:rPr lang="en-GB" sz="2400" dirty="0">
                <a:solidFill>
                  <a:schemeClr val="bg1"/>
                </a:solidFill>
              </a:rPr>
              <a:t>Be part of positive change.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491C3-80F6-48BE-9EE3-B413E52402A9}"/>
              </a:ext>
            </a:extLst>
          </p:cNvPr>
          <p:cNvSpPr txBox="1"/>
          <p:nvPr/>
        </p:nvSpPr>
        <p:spPr>
          <a:xfrm>
            <a:off x="380729" y="5152460"/>
            <a:ext cx="605646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Nominations Close:</a:t>
            </a:r>
          </a:p>
          <a:p>
            <a:r>
              <a:rPr lang="en-GB" sz="2400" dirty="0">
                <a:solidFill>
                  <a:schemeClr val="bg1"/>
                </a:solidFill>
                <a:cs typeface="Poppins"/>
              </a:rPr>
              <a:t>DAY XX MONTH at TIME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Stand online: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thesubath.com/elections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6B385-7762-43DB-A638-EDD7A594E810}"/>
              </a:ext>
            </a:extLst>
          </p:cNvPr>
          <p:cNvCxnSpPr>
            <a:cxnSpLocks/>
          </p:cNvCxnSpPr>
          <p:nvPr/>
        </p:nvCxnSpPr>
        <p:spPr>
          <a:xfrm>
            <a:off x="299822" y="8810525"/>
            <a:ext cx="625835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91BE6C3-FF55-4626-A062-1252159FE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4338256" y="8943584"/>
            <a:ext cx="2519744" cy="962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4C93F-39F2-432E-B255-6926CB7C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" y="9057651"/>
            <a:ext cx="2219924" cy="544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8E7C6-0561-4ADA-A9B9-46A5A4A4DA13}"/>
              </a:ext>
            </a:extLst>
          </p:cNvPr>
          <p:cNvSpPr txBox="1"/>
          <p:nvPr/>
        </p:nvSpPr>
        <p:spPr>
          <a:xfrm>
            <a:off x="355677" y="423790"/>
            <a:ext cx="5856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Vote for your </a:t>
            </a:r>
          </a:p>
          <a:p>
            <a:r>
              <a:rPr lang="en-GB" sz="6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Academic Rep</a:t>
            </a:r>
            <a:endParaRPr lang="en-GB" sz="48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491C3-80F6-48BE-9EE3-B413E52402A9}"/>
              </a:ext>
            </a:extLst>
          </p:cNvPr>
          <p:cNvSpPr txBox="1"/>
          <p:nvPr/>
        </p:nvSpPr>
        <p:spPr>
          <a:xfrm>
            <a:off x="380729" y="3908060"/>
            <a:ext cx="60564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Voting Closes</a:t>
            </a:r>
            <a:r>
              <a:rPr lang="en-GB" sz="2400" b="1">
                <a:solidFill>
                  <a:schemeClr val="bg1"/>
                </a:solidFill>
              </a:rPr>
              <a:t>: </a:t>
            </a: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  <a:cs typeface="Poppins"/>
              </a:rPr>
              <a:t>DAY XX MONTH at TIME</a:t>
            </a:r>
          </a:p>
          <a:p>
            <a:r>
              <a:rPr lang="en-GB" sz="2400" b="1">
                <a:solidFill>
                  <a:schemeClr val="bg1"/>
                </a:solidFill>
              </a:rPr>
              <a:t>Vote </a:t>
            </a:r>
            <a:r>
              <a:rPr lang="en-GB" sz="2400" b="1" dirty="0">
                <a:solidFill>
                  <a:schemeClr val="bg1"/>
                </a:solidFill>
              </a:rPr>
              <a:t>now: </a:t>
            </a:r>
            <a:r>
              <a:rPr lang="en-GB" sz="2400" dirty="0">
                <a:solidFill>
                  <a:schemeClr val="bg1"/>
                </a:solidFill>
              </a:rPr>
              <a:t>thesubath.com/elections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6B385-7762-43DB-A638-EDD7A594E810}"/>
              </a:ext>
            </a:extLst>
          </p:cNvPr>
          <p:cNvCxnSpPr>
            <a:cxnSpLocks/>
          </p:cNvCxnSpPr>
          <p:nvPr/>
        </p:nvCxnSpPr>
        <p:spPr>
          <a:xfrm>
            <a:off x="299822" y="8810525"/>
            <a:ext cx="625835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E4E170E-0651-4AA6-BFBC-71676F649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25869" r="40743"/>
          <a:stretch/>
        </p:blipFill>
        <p:spPr>
          <a:xfrm>
            <a:off x="2192055" y="4731571"/>
            <a:ext cx="4501541" cy="40789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F36265-A624-4665-9B90-49066CEF6DEF}"/>
              </a:ext>
            </a:extLst>
          </p:cNvPr>
          <p:cNvSpPr txBox="1"/>
          <p:nvPr/>
        </p:nvSpPr>
        <p:spPr>
          <a:xfrm>
            <a:off x="355677" y="2299059"/>
            <a:ext cx="6056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academic rep can voice the changes that you want to see. </a:t>
            </a:r>
          </a:p>
          <a:p>
            <a:r>
              <a:rPr lang="en-GB" sz="2400" dirty="0"/>
              <a:t>Who do you want to represent you? </a:t>
            </a:r>
          </a:p>
          <a:p>
            <a:r>
              <a:rPr lang="en-GB" sz="2400" dirty="0"/>
              <a:t>Make your Choice and vote online.</a:t>
            </a:r>
          </a:p>
        </p:txBody>
      </p:sp>
    </p:spTree>
    <p:extLst>
      <p:ext uri="{BB962C8B-B14F-4D97-AF65-F5344CB8AC3E}">
        <p14:creationId xmlns:p14="http://schemas.microsoft.com/office/powerpoint/2010/main" val="1153345678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 Voice Training Templates">
  <a:themeElements>
    <a:clrScheme name="Custom 1">
      <a:dk1>
        <a:srgbClr val="363636"/>
      </a:dk1>
      <a:lt1>
        <a:srgbClr val="FFFFFF"/>
      </a:lt1>
      <a:dk2>
        <a:srgbClr val="FF473D"/>
      </a:dk2>
      <a:lt2>
        <a:srgbClr val="EDEDED"/>
      </a:lt2>
      <a:accent1>
        <a:srgbClr val="FF473D"/>
      </a:accent1>
      <a:accent2>
        <a:srgbClr val="0000FF"/>
      </a:accent2>
      <a:accent3>
        <a:srgbClr val="116929"/>
      </a:accent3>
      <a:accent4>
        <a:srgbClr val="A629A3"/>
      </a:accent4>
      <a:accent5>
        <a:srgbClr val="121A61"/>
      </a:accent5>
      <a:accent6>
        <a:srgbClr val="EDEDED"/>
      </a:accent6>
      <a:hlink>
        <a:srgbClr val="0000FF"/>
      </a:hlink>
      <a:folHlink>
        <a:srgbClr val="800080"/>
      </a:folHlink>
    </a:clrScheme>
    <a:fontScheme name="SU Calendar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udent Voice Training Templates" id="{2B92A9F8-A189-4A6B-9CAE-E8D5FF8A092B}" vid="{202E2E9F-4321-4AD1-89AD-5F544D6461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Voice Training Templates</Template>
  <TotalTime>1454</TotalTime>
  <Words>105</Words>
  <Application>Microsoft Office PowerPoint</Application>
  <PresentationFormat>A4 Paper (210x297 mm)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Poppins</vt:lpstr>
      <vt:lpstr>Poppins ExtraBold</vt:lpstr>
      <vt:lpstr>Poppins Medium</vt:lpstr>
      <vt:lpstr>Student Voice Training Templates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Callie Edwards</dc:creator>
  <cp:lastModifiedBy>George Newham</cp:lastModifiedBy>
  <cp:revision>35</cp:revision>
  <dcterms:created xsi:type="dcterms:W3CDTF">2021-09-02T15:07:15Z</dcterms:created>
  <dcterms:modified xsi:type="dcterms:W3CDTF">2024-09-27T09:28:00Z</dcterms:modified>
</cp:coreProperties>
</file>